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61" r:id="rId13"/>
    <p:sldId id="267" r:id="rId14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703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gant\Downloads\2440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E:\Konferencja%20w%20Sopocie\wykresy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gant\Downloads\244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</a:rPr>
              <a:t>USA</a:t>
            </a:r>
            <a:endParaRPr lang="ru-RU" sz="20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3B8-4BAB-9F19-D7B7E8CCA86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3B8-4BAB-9F19-D7B7E8CCA86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3B8-4BAB-9F19-D7B7E8CCA86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3B8-4BAB-9F19-D7B7E8CCA86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3B8-4BAB-9F19-D7B7E8CCA867}"/>
              </c:ext>
            </c:extLst>
          </c:dPt>
          <c:cat>
            <c:strRef>
              <c:f>Лист1!$F$1:$F$5</c:f>
              <c:strCache>
                <c:ptCount val="5"/>
                <c:pt idx="0">
                  <c:v>Social services</c:v>
                </c:pt>
                <c:pt idx="1">
                  <c:v>Extraction of raw materials</c:v>
                </c:pt>
                <c:pt idx="2">
                  <c:v>Geopolitics and national security</c:v>
                </c:pt>
                <c:pt idx="3">
                  <c:v>Scientific research</c:v>
                </c:pt>
                <c:pt idx="4">
                  <c:v>Ecology and climate change</c:v>
                </c:pt>
              </c:strCache>
            </c:strRef>
          </c:cat>
          <c:val>
            <c:numRef>
              <c:f>Лист1!$B$1:$B$5</c:f>
              <c:numCache>
                <c:formatCode>General</c:formatCode>
                <c:ptCount val="5"/>
                <c:pt idx="0">
                  <c:v>7</c:v>
                </c:pt>
                <c:pt idx="1">
                  <c:v>36</c:v>
                </c:pt>
                <c:pt idx="2">
                  <c:v>25</c:v>
                </c:pt>
                <c:pt idx="3">
                  <c:v>15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3B8-4BAB-9F19-D7B7E8CCA8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TEST!$B$21</c:f>
              <c:strCache>
                <c:ptCount val="1"/>
                <c:pt idx="0">
                  <c:v>Very significant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TEST!$C$19:$H$20</c:f>
              <c:strCache>
                <c:ptCount val="6"/>
                <c:pt idx="0">
                  <c:v>All respondents</c:v>
                </c:pt>
                <c:pt idx="1">
                  <c:v>18-24 years</c:v>
                </c:pt>
                <c:pt idx="2">
                  <c:v>25-34 years</c:v>
                </c:pt>
                <c:pt idx="3">
                  <c:v>35-44 years</c:v>
                </c:pt>
                <c:pt idx="4">
                  <c:v>45-59 years</c:v>
                </c:pt>
                <c:pt idx="5">
                  <c:v>60 years and older</c:v>
                </c:pt>
              </c:strCache>
            </c:strRef>
          </c:cat>
          <c:val>
            <c:numRef>
              <c:f>TEST!$C$21:$H$21</c:f>
              <c:numCache>
                <c:formatCode>General</c:formatCode>
                <c:ptCount val="6"/>
                <c:pt idx="0">
                  <c:v>22</c:v>
                </c:pt>
                <c:pt idx="1">
                  <c:v>20</c:v>
                </c:pt>
                <c:pt idx="2">
                  <c:v>24</c:v>
                </c:pt>
                <c:pt idx="3">
                  <c:v>20</c:v>
                </c:pt>
                <c:pt idx="4">
                  <c:v>24</c:v>
                </c:pt>
                <c:pt idx="5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4-46EA-83F7-7F4A48DC3120}"/>
            </c:ext>
          </c:extLst>
        </c:ser>
        <c:ser>
          <c:idx val="1"/>
          <c:order val="1"/>
          <c:tx>
            <c:strRef>
              <c:f>TEST!$B$22</c:f>
              <c:strCache>
                <c:ptCount val="1"/>
                <c:pt idx="0">
                  <c:v>Rather significant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TEST!$C$19:$H$20</c:f>
              <c:strCache>
                <c:ptCount val="6"/>
                <c:pt idx="0">
                  <c:v>All respondents</c:v>
                </c:pt>
                <c:pt idx="1">
                  <c:v>18-24 years</c:v>
                </c:pt>
                <c:pt idx="2">
                  <c:v>25-34 years</c:v>
                </c:pt>
                <c:pt idx="3">
                  <c:v>35-44 years</c:v>
                </c:pt>
                <c:pt idx="4">
                  <c:v>45-59 years</c:v>
                </c:pt>
                <c:pt idx="5">
                  <c:v>60 years and older</c:v>
                </c:pt>
              </c:strCache>
            </c:strRef>
          </c:cat>
          <c:val>
            <c:numRef>
              <c:f>TEST!$C$22:$H$22</c:f>
              <c:numCache>
                <c:formatCode>General</c:formatCode>
                <c:ptCount val="6"/>
                <c:pt idx="0">
                  <c:v>52</c:v>
                </c:pt>
                <c:pt idx="1">
                  <c:v>60</c:v>
                </c:pt>
                <c:pt idx="2">
                  <c:v>50</c:v>
                </c:pt>
                <c:pt idx="3">
                  <c:v>53</c:v>
                </c:pt>
                <c:pt idx="4">
                  <c:v>52</c:v>
                </c:pt>
                <c:pt idx="5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4-46EA-83F7-7F4A48DC3120}"/>
            </c:ext>
          </c:extLst>
        </c:ser>
        <c:ser>
          <c:idx val="2"/>
          <c:order val="2"/>
          <c:tx>
            <c:strRef>
              <c:f>TEST!$B$23</c:f>
              <c:strCache>
                <c:ptCount val="1"/>
                <c:pt idx="0">
                  <c:v>Rather not significant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TEST!$C$19:$H$20</c:f>
              <c:strCache>
                <c:ptCount val="6"/>
                <c:pt idx="0">
                  <c:v>All respondents</c:v>
                </c:pt>
                <c:pt idx="1">
                  <c:v>18-24 years</c:v>
                </c:pt>
                <c:pt idx="2">
                  <c:v>25-34 years</c:v>
                </c:pt>
                <c:pt idx="3">
                  <c:v>35-44 years</c:v>
                </c:pt>
                <c:pt idx="4">
                  <c:v>45-59 years</c:v>
                </c:pt>
                <c:pt idx="5">
                  <c:v>60 years and older</c:v>
                </c:pt>
              </c:strCache>
            </c:strRef>
          </c:cat>
          <c:val>
            <c:numRef>
              <c:f>TEST!$C$23:$H$23</c:f>
              <c:numCache>
                <c:formatCode>General</c:formatCode>
                <c:ptCount val="6"/>
                <c:pt idx="0">
                  <c:v>16</c:v>
                </c:pt>
                <c:pt idx="1">
                  <c:v>12</c:v>
                </c:pt>
                <c:pt idx="2">
                  <c:v>17</c:v>
                </c:pt>
                <c:pt idx="3">
                  <c:v>16</c:v>
                </c:pt>
                <c:pt idx="4">
                  <c:v>17</c:v>
                </c:pt>
                <c:pt idx="5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4-46EA-83F7-7F4A48DC3120}"/>
            </c:ext>
          </c:extLst>
        </c:ser>
        <c:ser>
          <c:idx val="3"/>
          <c:order val="3"/>
          <c:tx>
            <c:strRef>
              <c:f>TEST!$B$24</c:f>
              <c:strCache>
                <c:ptCount val="1"/>
                <c:pt idx="0">
                  <c:v>It doesn't matter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TEST!$C$19:$H$20</c:f>
              <c:strCache>
                <c:ptCount val="6"/>
                <c:pt idx="0">
                  <c:v>All respondents</c:v>
                </c:pt>
                <c:pt idx="1">
                  <c:v>18-24 years</c:v>
                </c:pt>
                <c:pt idx="2">
                  <c:v>25-34 years</c:v>
                </c:pt>
                <c:pt idx="3">
                  <c:v>35-44 years</c:v>
                </c:pt>
                <c:pt idx="4">
                  <c:v>45-59 years</c:v>
                </c:pt>
                <c:pt idx="5">
                  <c:v>60 years and older</c:v>
                </c:pt>
              </c:strCache>
            </c:strRef>
          </c:cat>
          <c:val>
            <c:numRef>
              <c:f>TEST!$C$24:$H$24</c:f>
              <c:numCache>
                <c:formatCode>General</c:formatCode>
                <c:ptCount val="6"/>
                <c:pt idx="0">
                  <c:v>4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74-46EA-83F7-7F4A48DC3120}"/>
            </c:ext>
          </c:extLst>
        </c:ser>
        <c:ser>
          <c:idx val="4"/>
          <c:order val="4"/>
          <c:tx>
            <c:strRef>
              <c:f>TEST!$B$25</c:f>
              <c:strCache>
                <c:ptCount val="1"/>
                <c:pt idx="0">
                  <c:v>Difficult to answer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TEST!$C$19:$H$20</c:f>
              <c:strCache>
                <c:ptCount val="6"/>
                <c:pt idx="0">
                  <c:v>All respondents</c:v>
                </c:pt>
                <c:pt idx="1">
                  <c:v>18-24 years</c:v>
                </c:pt>
                <c:pt idx="2">
                  <c:v>25-34 years</c:v>
                </c:pt>
                <c:pt idx="3">
                  <c:v>35-44 years</c:v>
                </c:pt>
                <c:pt idx="4">
                  <c:v>45-59 years</c:v>
                </c:pt>
                <c:pt idx="5">
                  <c:v>60 years and older</c:v>
                </c:pt>
              </c:strCache>
            </c:strRef>
          </c:cat>
          <c:val>
            <c:numRef>
              <c:f>TEST!$C$25:$H$25</c:f>
              <c:numCache>
                <c:formatCode>General</c:formatCode>
                <c:ptCount val="6"/>
                <c:pt idx="0">
                  <c:v>6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3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74-46EA-83F7-7F4A48DC31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9600496"/>
        <c:axId val="509602416"/>
      </c:barChart>
      <c:catAx>
        <c:axId val="509600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9602416"/>
        <c:crosses val="autoZero"/>
        <c:auto val="1"/>
        <c:lblAlgn val="ctr"/>
        <c:lblOffset val="100"/>
        <c:noMultiLvlLbl val="0"/>
      </c:catAx>
      <c:valAx>
        <c:axId val="50960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9600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</a:rPr>
              <a:t>Canada</a:t>
            </a:r>
            <a:endParaRPr lang="ru-RU" sz="20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88A-4CEF-9C5A-978CE823400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88A-4CEF-9C5A-978CE823400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88A-4CEF-9C5A-978CE823400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8A-4CEF-9C5A-978CE823400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88A-4CEF-9C5A-978CE8234007}"/>
              </c:ext>
            </c:extLst>
          </c:dPt>
          <c:val>
            <c:numRef>
              <c:f>Лист1!$C$1:$C$5</c:f>
              <c:numCache>
                <c:formatCode>General</c:formatCode>
                <c:ptCount val="5"/>
                <c:pt idx="0">
                  <c:v>12</c:v>
                </c:pt>
                <c:pt idx="1">
                  <c:v>13</c:v>
                </c:pt>
                <c:pt idx="2">
                  <c:v>27</c:v>
                </c:pt>
                <c:pt idx="3">
                  <c:v>18</c:v>
                </c:pt>
                <c:pt idx="4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88A-4CEF-9C5A-978CE82340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</a:rPr>
              <a:t>Norway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28B-4498-B8B1-B8AFA704150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28B-4498-B8B1-B8AFA704150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28B-4498-B8B1-B8AFA704150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28B-4498-B8B1-B8AFA704150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28B-4498-B8B1-B8AFA7041508}"/>
              </c:ext>
            </c:extLst>
          </c:dPt>
          <c:val>
            <c:numRef>
              <c:f>Лист1!$D$1:$D$5</c:f>
              <c:numCache>
                <c:formatCode>General</c:formatCode>
                <c:ptCount val="5"/>
                <c:pt idx="0">
                  <c:v>16</c:v>
                </c:pt>
                <c:pt idx="1">
                  <c:v>10</c:v>
                </c:pt>
                <c:pt idx="2">
                  <c:v>21</c:v>
                </c:pt>
                <c:pt idx="3">
                  <c:v>22</c:v>
                </c:pt>
                <c:pt idx="4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28B-4498-B8B1-B8AFA70415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</a:rPr>
              <a:t>Denmark</a:t>
            </a:r>
            <a:endParaRPr lang="ru-RU" sz="20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475-4B7E-B8CC-393288B07E2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475-4B7E-B8CC-393288B07E2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475-4B7E-B8CC-393288B07E2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475-4B7E-B8CC-393288B07E2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475-4B7E-B8CC-393288B07E25}"/>
              </c:ext>
            </c:extLst>
          </c:dPt>
          <c:val>
            <c:numRef>
              <c:f>Лист1!$E$1:$E$5</c:f>
              <c:numCache>
                <c:formatCode>General</c:formatCode>
                <c:ptCount val="5"/>
                <c:pt idx="0">
                  <c:v>13</c:v>
                </c:pt>
                <c:pt idx="1">
                  <c:v>7</c:v>
                </c:pt>
                <c:pt idx="2">
                  <c:v>34</c:v>
                </c:pt>
                <c:pt idx="3">
                  <c:v>13</c:v>
                </c:pt>
                <c:pt idx="4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475-4B7E-B8CC-393288B07E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tx1"/>
                </a:solidFill>
              </a:rPr>
              <a:t>Russia</a:t>
            </a:r>
          </a:p>
        </c:rich>
      </c:tx>
      <c:layout>
        <c:manualLayout>
          <c:xMode val="edge"/>
          <c:yMode val="edge"/>
          <c:x val="0.28612243011217087"/>
          <c:y val="1.13717154098384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Лист1!$A$6</c:f>
              <c:strCache>
                <c:ptCount val="1"/>
                <c:pt idx="0">
                  <c:v>Russia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771-4704-AAC0-6738F4049F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771-4704-AAC0-6738F4049F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771-4704-AAC0-6738F4049FB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771-4704-AAC0-6738F4049FB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771-4704-AAC0-6738F4049FBD}"/>
              </c:ext>
            </c:extLst>
          </c:dPt>
          <c:cat>
            <c:strRef>
              <c:f>Лист1!$F$1:$F$5</c:f>
              <c:strCache>
                <c:ptCount val="5"/>
                <c:pt idx="0">
                  <c:v>Social services</c:v>
                </c:pt>
                <c:pt idx="1">
                  <c:v>Mining</c:v>
                </c:pt>
                <c:pt idx="2">
                  <c:v>Geopolitics and national security</c:v>
                </c:pt>
                <c:pt idx="3">
                  <c:v>Scientific research</c:v>
                </c:pt>
                <c:pt idx="4">
                  <c:v>Ecology and climate change</c:v>
                </c:pt>
              </c:strCache>
            </c:strRef>
          </c:cat>
          <c:val>
            <c:numRef>
              <c:f>Лист1!$A$1:$A$5</c:f>
              <c:numCache>
                <c:formatCode>General</c:formatCode>
                <c:ptCount val="5"/>
                <c:pt idx="0">
                  <c:v>5</c:v>
                </c:pt>
                <c:pt idx="1">
                  <c:v>15</c:v>
                </c:pt>
                <c:pt idx="2">
                  <c:v>39</c:v>
                </c:pt>
                <c:pt idx="3">
                  <c:v>28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771-4704-AAC0-6738F4049FBD}"/>
            </c:ext>
          </c:extLst>
        </c:ser>
        <c:ser>
          <c:idx val="1"/>
          <c:order val="1"/>
          <c:tx>
            <c:strRef>
              <c:f>Лист1!$F$2</c:f>
              <c:strCache>
                <c:ptCount val="1"/>
                <c:pt idx="0">
                  <c:v>Mining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F771-4704-AAC0-6738F4049FBD}"/>
              </c:ext>
            </c:extLst>
          </c:dPt>
          <c:cat>
            <c:strRef>
              <c:f>Лист1!$F$1:$F$5</c:f>
              <c:strCache>
                <c:ptCount val="5"/>
                <c:pt idx="0">
                  <c:v>Social services</c:v>
                </c:pt>
                <c:pt idx="1">
                  <c:v>Mining</c:v>
                </c:pt>
                <c:pt idx="2">
                  <c:v>Geopolitics and national security</c:v>
                </c:pt>
                <c:pt idx="3">
                  <c:v>Scientific research</c:v>
                </c:pt>
                <c:pt idx="4">
                  <c:v>Ecology and climate change</c:v>
                </c:pt>
              </c:strCache>
            </c:strRef>
          </c:cat>
          <c:val>
            <c:numRef>
              <c:f>Лист1!$A$2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771-4704-AAC0-6738F4049FBD}"/>
            </c:ext>
          </c:extLst>
        </c:ser>
        <c:ser>
          <c:idx val="2"/>
          <c:order val="2"/>
          <c:tx>
            <c:strRef>
              <c:f>Лист1!$F$3</c:f>
              <c:strCache>
                <c:ptCount val="1"/>
                <c:pt idx="0">
                  <c:v>Geopolitics and national security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771-4704-AAC0-6738F4049FBD}"/>
              </c:ext>
            </c:extLst>
          </c:dPt>
          <c:cat>
            <c:strRef>
              <c:f>Лист1!$F$1:$F$5</c:f>
              <c:strCache>
                <c:ptCount val="5"/>
                <c:pt idx="0">
                  <c:v>Social services</c:v>
                </c:pt>
                <c:pt idx="1">
                  <c:v>Mining</c:v>
                </c:pt>
                <c:pt idx="2">
                  <c:v>Geopolitics and national security</c:v>
                </c:pt>
                <c:pt idx="3">
                  <c:v>Scientific research</c:v>
                </c:pt>
                <c:pt idx="4">
                  <c:v>Ecology and climate change</c:v>
                </c:pt>
              </c:strCache>
            </c:strRef>
          </c:cat>
          <c:val>
            <c:numRef>
              <c:f>Лист1!$A$3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771-4704-AAC0-6738F4049FBD}"/>
            </c:ext>
          </c:extLst>
        </c:ser>
        <c:ser>
          <c:idx val="3"/>
          <c:order val="3"/>
          <c:tx>
            <c:strRef>
              <c:f>Лист1!$F$4</c:f>
              <c:strCache>
                <c:ptCount val="1"/>
                <c:pt idx="0">
                  <c:v>Scientific research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F771-4704-AAC0-6738F4049FBD}"/>
              </c:ext>
            </c:extLst>
          </c:dPt>
          <c:cat>
            <c:strRef>
              <c:f>Лист1!$F$1:$F$5</c:f>
              <c:strCache>
                <c:ptCount val="5"/>
                <c:pt idx="0">
                  <c:v>Social services</c:v>
                </c:pt>
                <c:pt idx="1">
                  <c:v>Mining</c:v>
                </c:pt>
                <c:pt idx="2">
                  <c:v>Geopolitics and national security</c:v>
                </c:pt>
                <c:pt idx="3">
                  <c:v>Scientific research</c:v>
                </c:pt>
                <c:pt idx="4">
                  <c:v>Ecology and climate change</c:v>
                </c:pt>
              </c:strCache>
            </c:strRef>
          </c:cat>
          <c:val>
            <c:numRef>
              <c:f>Лист1!$A$4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F771-4704-AAC0-6738F4049FBD}"/>
            </c:ext>
          </c:extLst>
        </c:ser>
        <c:ser>
          <c:idx val="4"/>
          <c:order val="4"/>
          <c:tx>
            <c:strRef>
              <c:f>Лист1!$F$5</c:f>
              <c:strCache>
                <c:ptCount val="1"/>
                <c:pt idx="0">
                  <c:v>Ecology and climate change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F771-4704-AAC0-6738F4049FBD}"/>
              </c:ext>
            </c:extLst>
          </c:dPt>
          <c:cat>
            <c:strRef>
              <c:f>Лист1!$F$1:$F$5</c:f>
              <c:strCache>
                <c:ptCount val="5"/>
                <c:pt idx="0">
                  <c:v>Social services</c:v>
                </c:pt>
                <c:pt idx="1">
                  <c:v>Mining</c:v>
                </c:pt>
                <c:pt idx="2">
                  <c:v>Geopolitics and national security</c:v>
                </c:pt>
                <c:pt idx="3">
                  <c:v>Scientific research</c:v>
                </c:pt>
                <c:pt idx="4">
                  <c:v>Ecology and climate change</c:v>
                </c:pt>
              </c:strCache>
            </c:strRef>
          </c:cat>
          <c:val>
            <c:numRef>
              <c:f>Лист1!$A$5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F771-4704-AAC0-6738F4049F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 rtl="0"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rtl="0"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 rtl="0"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 rtl="0"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 rtl="0"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55250466840343437"/>
          <c:y val="4.1873431912077839E-2"/>
          <c:w val="0.43025809739419135"/>
          <c:h val="0.933846164866592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777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777" b="1">
                <a:solidFill>
                  <a:sysClr val="windowText" lastClr="000000"/>
                </a:solidFill>
              </a:rPr>
              <a:t>2012</a:t>
            </a:r>
            <a:endParaRPr lang="ru-RU" sz="2800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 w="25256">
          <a:noFill/>
        </a:ln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201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3052-4820-B70B-36DD9208798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201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052-4820-B70B-36DD9208798D}"/>
              </c:ext>
            </c:extLst>
          </c:dPt>
          <c:cat>
            <c:strRef>
              <c:f>Лист2!$A$24:$A$25</c:f>
              <c:strCache>
                <c:ptCount val="2"/>
                <c:pt idx="0">
                  <c:v>Good</c:v>
                </c:pt>
                <c:pt idx="1">
                  <c:v>Bad</c:v>
                </c:pt>
              </c:strCache>
            </c:strRef>
          </c:cat>
          <c:val>
            <c:numRef>
              <c:f>Лист2!$C$24:$C$25</c:f>
              <c:numCache>
                <c:formatCode>General</c:formatCode>
                <c:ptCount val="2"/>
                <c:pt idx="0">
                  <c:v>33.299999999999997</c:v>
                </c:pt>
                <c:pt idx="1">
                  <c:v>61.1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52-4820-B70B-36DD920879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48">
          <a:noFill/>
        </a:ln>
      </c:spPr>
    </c:plotArea>
    <c:legend>
      <c:legendPos val="b"/>
      <c:overlay val="0"/>
      <c:spPr>
        <a:noFill/>
        <a:ln w="25256">
          <a:noFill/>
        </a:ln>
      </c:spPr>
      <c:txPr>
        <a:bodyPr rot="0" spcFirstLastPara="1" vertOverflow="ellipsis" vert="horz" wrap="square" anchor="ctr" anchorCtr="1"/>
        <a:lstStyle/>
        <a:p>
          <a:pPr rtl="0">
            <a:defRPr sz="2381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78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780" b="1">
                <a:solidFill>
                  <a:sysClr val="windowText" lastClr="000000"/>
                </a:solidFill>
              </a:rPr>
              <a:t>2015</a:t>
            </a:r>
            <a:endParaRPr lang="ru-RU" sz="2800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 w="25274">
          <a:noFill/>
        </a:ln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Лист2!$A$24:$A$25</c:f>
              <c:strCache>
                <c:ptCount val="2"/>
                <c:pt idx="0">
                  <c:v>Good</c:v>
                </c:pt>
                <c:pt idx="1">
                  <c:v>Bad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22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55A7-4889-9124-AD26E3CB1B3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22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5A7-4889-9124-AD26E3CB1B35}"/>
              </c:ext>
            </c:extLst>
          </c:dPt>
          <c:cat>
            <c:strRef>
              <c:f>Лист2!$A$24:$A$25</c:f>
              <c:strCache>
                <c:ptCount val="2"/>
                <c:pt idx="0">
                  <c:v>Good</c:v>
                </c:pt>
                <c:pt idx="1">
                  <c:v>Bad</c:v>
                </c:pt>
              </c:strCache>
            </c:strRef>
          </c:cat>
          <c:val>
            <c:numRef>
              <c:f>Лист2!$B$24:$B$25</c:f>
              <c:numCache>
                <c:formatCode>General</c:formatCode>
                <c:ptCount val="2"/>
                <c:pt idx="0">
                  <c:v>38.4</c:v>
                </c:pt>
                <c:pt idx="1">
                  <c:v>52.1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A7-4889-9124-AD26E3CB1B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48">
          <a:noFill/>
        </a:ln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rtl="0">
              <a:defRPr sz="2383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rtl="0">
              <a:defRPr sz="2383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noFill/>
        <a:ln w="25274">
          <a:noFill/>
        </a:ln>
      </c:spPr>
      <c:txPr>
        <a:bodyPr rot="0" spcFirstLastPara="1" vertOverflow="ellipsis" vert="horz" wrap="square" anchor="ctr" anchorCtr="1"/>
        <a:lstStyle/>
        <a:p>
          <a:pPr rtl="0">
            <a:defRPr sz="2383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288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3CFE-4EFF-B23A-FD06779418E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288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CFE-4EFF-B23A-FD06779418E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288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3CFE-4EFF-B23A-FD06779418E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288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CFE-4EFF-B23A-FD06779418E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288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3CFE-4EFF-B23A-FD06779418E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288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CFE-4EFF-B23A-FD06779418ED}"/>
              </c:ext>
            </c:extLst>
          </c:dPt>
          <c:cat>
            <c:strRef>
              <c:f>Лист2!$F$24:$F$29</c:f>
              <c:strCache>
                <c:ptCount val="6"/>
                <c:pt idx="0">
                  <c:v>Air pollution</c:v>
                </c:pt>
                <c:pt idx="1">
                  <c:v>Pollution of rivers and water basins</c:v>
                </c:pt>
                <c:pt idx="2">
                  <c:v>Forests dry and cut down</c:v>
                </c:pt>
                <c:pt idx="3">
                  <c:v>Vast territories of hunting grounds and pastures are removed from circulation</c:v>
                </c:pt>
                <c:pt idx="4">
                  <c:v>Number of animals, game and fish is reduced</c:v>
                </c:pt>
                <c:pt idx="5">
                  <c:v>Other</c:v>
                </c:pt>
              </c:strCache>
            </c:strRef>
          </c:cat>
          <c:val>
            <c:numRef>
              <c:f>Лист2!$E$24:$E$29</c:f>
              <c:numCache>
                <c:formatCode>General</c:formatCode>
                <c:ptCount val="6"/>
                <c:pt idx="0">
                  <c:v>25.9</c:v>
                </c:pt>
                <c:pt idx="1">
                  <c:v>79.599999999999994</c:v>
                </c:pt>
                <c:pt idx="2">
                  <c:v>42.6</c:v>
                </c:pt>
                <c:pt idx="3">
                  <c:v>16.7</c:v>
                </c:pt>
                <c:pt idx="4">
                  <c:v>38.9</c:v>
                </c:pt>
                <c:pt idx="5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CFE-4EFF-B23A-FD06779418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3">
          <a:noFill/>
        </a:ln>
      </c:spPr>
    </c:plotArea>
    <c:legend>
      <c:legendPos val="r"/>
      <c:legendEntry>
        <c:idx val="3"/>
        <c:txPr>
          <a:bodyPr rot="0" spcFirstLastPara="1" vertOverflow="ellipsis" vert="horz" wrap="square" anchor="ctr" anchorCtr="1"/>
          <a:lstStyle/>
          <a:p>
            <a:pPr rtl="0">
              <a:spcAft>
                <a:spcPts val="0"/>
              </a:spcAft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 rtl="0">
              <a:lnSpc>
                <a:spcPct val="100000"/>
              </a:lnSpc>
              <a:spcAft>
                <a:spcPts val="1200"/>
              </a:spcAft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548866902326046"/>
          <c:y val="0"/>
          <c:w val="0.34328514161383039"/>
          <c:h val="1"/>
        </c:manualLayout>
      </c:layout>
      <c:overlay val="0"/>
      <c:spPr>
        <a:noFill/>
        <a:ln w="25316">
          <a:noFill/>
        </a:ln>
      </c:spPr>
      <c:txPr>
        <a:bodyPr rot="0" spcFirstLastPara="1" vertOverflow="ellipsis" vert="horz" wrap="square" anchor="ctr" anchorCtr="1"/>
        <a:lstStyle/>
        <a:p>
          <a:pPr rtl="0">
            <a:spcAft>
              <a:spcPts val="1200"/>
            </a:spcAft>
            <a:defRPr sz="2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TEST!$C$27:$C$28</c:f>
              <c:strCache>
                <c:ptCount val="2"/>
                <c:pt idx="0">
                  <c:v>Оценка пользователями социальных медиа акции «Гринпис» </c:v>
                </c:pt>
                <c:pt idx="1">
                  <c:v>% от общего количества релевантных сообщений на данную тему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C2A-4E3B-9AAB-8FDA3018902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C2A-4E3B-9AAB-8FDA3018902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C2A-4E3B-9AAB-8FDA3018902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C2A-4E3B-9AAB-8FDA3018902A}"/>
              </c:ext>
            </c:extLst>
          </c:dPt>
          <c:cat>
            <c:strRef>
              <c:f>TEST!$B$29:$B$32</c:f>
              <c:strCache>
                <c:ptCount val="4"/>
                <c:pt idx="0">
                  <c:v>Ecologists' attempt to save the Arctic nature</c:v>
                </c:pt>
                <c:pt idx="1">
                  <c:v>Conspiracy of foreign states</c:v>
                </c:pt>
                <c:pt idx="2">
                  <c:v>PR campaign, Greenpeace's way to attract attention</c:v>
                </c:pt>
                <c:pt idx="3">
                  <c:v>Other</c:v>
                </c:pt>
              </c:strCache>
            </c:strRef>
          </c:cat>
          <c:val>
            <c:numRef>
              <c:f>TEST!$C$29:$C$32</c:f>
              <c:numCache>
                <c:formatCode>General</c:formatCode>
                <c:ptCount val="4"/>
                <c:pt idx="0">
                  <c:v>39</c:v>
                </c:pt>
                <c:pt idx="1">
                  <c:v>19</c:v>
                </c:pt>
                <c:pt idx="2">
                  <c:v>36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C2A-4E3B-9AAB-8FDA301890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560453041195938"/>
          <c:y val="2.5460775736366282E-2"/>
          <c:w val="0.38772880292137396"/>
          <c:h val="0.944448818897637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6EC03D-65D1-43A7-BAC1-13FF91495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920FBE-0FBF-4349-B11A-D00BE2B82D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399E0C-4118-4D48-906D-CDCDAFF87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5206D-28DB-4F42-9787-62935AB70980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D5086B-1C76-4FE3-B920-C2775A327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03F1ED-0F76-4B9F-81E1-A54BB5223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00E62-B9CB-473E-9E97-CEEF2692D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345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424CDF-F05B-4E18-8C98-8DD28983D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8D48DA-F8BF-41F7-801A-E05BB78B50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407D35-EF91-4C57-AA26-2E7E641A0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20878-D094-45F9-B4E8-1CF081C53365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596BBE-7894-4BD9-999B-1A969BAC0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1F4114-4D74-460C-A9A8-E2A8B1256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BA372-1EB8-4BCE-86DC-E71FE2872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866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F50183A-8391-4564-A8FC-413FF023FD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56DAF7F-4E0D-42A5-B81D-C34FBEFC01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C5D157-A8D4-46A8-BA5A-7C203A3FC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A2385-D209-4EEC-80EF-11A1A73EBE84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4F5A00-54E9-41CE-8EFE-5B1F36D7B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55AA-238C-445D-B49D-07B17ED73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9820E-AFB6-4EE5-BBD4-92F8884D4E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943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7D5091-2956-4E39-9C9D-33068517C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03B3DD-69B4-409D-8EA5-E9E0CC4A7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F8530C-46DC-4209-9E22-26978B877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30A5D-33DF-4C6B-8539-25A75BBC4C42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091BFE-FFA1-402F-A09B-4CCEE5472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BF163C-F005-4245-A7F6-5924E210F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53320-11B2-45BF-9ED3-8C3C5C81B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874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ECF46-4434-4EC0-B95E-303F4C025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04EE5B-1DEF-4E51-B263-2BA56C88F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077FB7-59A4-46B7-99B5-0F0254DB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312FD-1081-4682-A6DC-77EC753C7E61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4DFD42-83CE-4AD6-BC18-23FDFD50F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2EF371-8BA4-4671-9314-D1CF36051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4868B-FC55-405B-926C-125FC42CF7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968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900274-AFF6-4E02-93E1-2C92A0BAA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A7FE1E-0918-43FB-AEFB-66729D3649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81DDFDD-5E28-4663-918F-CFF534319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464BBFCB-388D-460E-9132-D299FECAD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CE924-433C-4D33-B77C-9B4DF6EB6419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5EAA22A1-6BBE-4E27-A7CF-E96193154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C0B7DCA-00AF-4255-B5E6-B901B9787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DBE80-E108-4F3E-83E5-EDA8A2FBD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569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C8294B-779D-4F1A-BCDD-6C54EC1D6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820FE4-E18F-4FBA-8D2F-099DCE83F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6F6A4F-7314-48C3-8C7E-A92E41D9D3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B47B425-9021-4401-87CA-91B3268DD5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04FC078-904B-4671-9DB7-B8955EB5A5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ABC57AB9-8902-475A-A55C-00CC2CCF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1195F-7AF6-4350-886D-92FD9DEBE351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BAB87AFB-3972-4BB7-BE0A-3EA1BFA8B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5AD25CFD-3A0E-42E4-BB66-8044B301B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351C3-7398-40DA-8361-27CA39FC17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951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777A6A-59EA-47C4-97A3-1BED88B05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D0BDEA1A-3F10-4A4D-8F99-4A6872EF1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A80D3-9CFA-42BC-A125-D639609EEC4A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4367711E-04DB-498E-B230-F317034A3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2A0E3093-38B0-4B2D-975E-9BF62FDE0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239E3-3149-48C9-A3CC-E9343B3A1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029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ACE7BC55-93DC-490C-9FB0-85F6514C9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3B17A-D511-46F6-BB9A-372E6E437296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B21E2ADA-CAE8-4AFE-AC93-E69353B81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8674DCCC-2E54-44FE-9BEF-AE52F0649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F33F6-2B58-46DB-9A99-645A2631B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051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1B47CF-7EAC-492A-B3E3-6F225511C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B0E3CD-4652-4E12-95B0-BFD1568C9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532C6B-70E7-456F-B2DF-132C8023AC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4013DB6C-973D-4E23-BFBE-1F0CC2B1B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5F08E-0D9D-407E-A486-6A7501541C7F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E5132EDF-C2F9-4772-AE97-150E3FBB3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5F97DAA-0D81-4C7A-ABA4-280543DC3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CD463-067E-4C73-B565-6649C4C002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877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D02BD2-FEB1-411B-8541-D7E5AEF0A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6BCA007-818F-4D12-8F0C-8EB51CA462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EEA54D-84BB-4D1A-9B72-C65B11F226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5F0A92B4-E47B-41FE-AE36-F1C16B04F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31F1C-4501-4D80-B257-582819F35D72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A4C723E7-5D07-4A4D-B932-9823A2C3F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17DF8AA1-8667-45DA-8793-052B215FF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AF911-E430-41CB-9102-903586244A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15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6F8FC"/>
            </a:gs>
            <a:gs pos="74001">
              <a:srgbClr val="ABC0E4"/>
            </a:gs>
            <a:gs pos="83000">
              <a:srgbClr val="ABC0E4"/>
            </a:gs>
            <a:gs pos="100000">
              <a:srgbClr val="C7D5E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A31C0853-FAFA-4405-98D6-5C1D55CD19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ADD5CDE4-F4D0-49DF-8A00-C953206C94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086942-61CD-47AD-84CE-0C865DC2F0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1DBF89-CCE4-4A52-897B-A9B0937E408D}" type="datetimeFigureOut">
              <a:rPr lang="ru-RU"/>
              <a:pPr>
                <a:defRPr/>
              </a:pPr>
              <a:t>27.11.2018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B70B59-7C62-4090-889F-CB11B8BE5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FE6CFE-1208-43BA-8109-2AB31F0853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94F661-490F-440B-BA12-3E7320A29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chart" Target="../charts/chart8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DF43007-7607-4DF8-AB4D-913EBBA19FB6}"/>
              </a:ext>
            </a:extLst>
          </p:cNvPr>
          <p:cNvSpPr/>
          <p:nvPr/>
        </p:nvSpPr>
        <p:spPr>
          <a:xfrm>
            <a:off x="215758" y="202228"/>
            <a:ext cx="11238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Arctic in Russia: trends of scientific research and public perception</a:t>
            </a:r>
            <a:endParaRPr lang="ru-RU" sz="4800" b="1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051" name="Picture 4" descr="ÐÐ°ÑÑÐ¸Ð½ÐºÐ¸ Ð¿Ð¾ Ð·Ð°Ð¿ÑÐ¾ÑÑ Ð°Ð¹ÑÐ±ÐµÑÐ³ ÑÐ¾ÑÐ¾">
            <a:extLst>
              <a:ext uri="{FF2B5EF4-FFF2-40B4-BE49-F238E27FC236}">
                <a16:creationId xmlns:a16="http://schemas.microsoft.com/office/drawing/2014/main" id="{798263A5-9B66-4AEF-8077-DE6AA93AF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49" y="2068248"/>
            <a:ext cx="4370388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8" descr="ÐÐ¾ÑÐ¾Ð¶ÐµÐµ Ð¸Ð·Ð¾Ð±ÑÐ°Ð¶ÐµÐ½Ð¸Ðµ">
            <a:extLst>
              <a:ext uri="{FF2B5EF4-FFF2-40B4-BE49-F238E27FC236}">
                <a16:creationId xmlns:a16="http://schemas.microsoft.com/office/drawing/2014/main" id="{CBD13414-DBBF-4C1A-932C-B06F39169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689" y="2086510"/>
            <a:ext cx="4945062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7906FD4-D56A-4F83-9952-8A873475C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49" y="5677732"/>
            <a:ext cx="10515600" cy="978040"/>
          </a:xfrm>
        </p:spPr>
        <p:txBody>
          <a:bodyPr/>
          <a:lstStyle/>
          <a:p>
            <a:pPr algn="ctr"/>
            <a:r>
              <a:rPr lang="en-US" sz="2800" b="1" i="1" dirty="0"/>
              <a:t>Mikhail Gantsevich, Faculty of Biology, Moscow State University, Russia</a:t>
            </a:r>
            <a:br>
              <a:rPr lang="en-US" sz="2800" b="1" i="1" dirty="0"/>
            </a:br>
            <a:r>
              <a:rPr lang="en-US" sz="2800" b="1" i="1" dirty="0"/>
              <a:t>Sopot, 27 November 2018</a:t>
            </a:r>
            <a:endParaRPr lang="ru-RU" sz="2800" b="1" i="1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04376D-0303-4BF3-BD82-794ABA11A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773647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53A324BD-18FB-4091-8162-74E8243D79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4000" b="1"/>
              <a:t>How important for Russia, in your opinion, is to study and develop the natural resources of the Arctic? </a:t>
            </a:r>
            <a:endParaRPr lang="ru-RU" altLang="ru-RU" sz="4000" b="1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FBE3540B-35B3-4E22-8BC0-120048F2910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8225" y="1825625"/>
          <a:ext cx="11691991" cy="4770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F01DAFC4-6906-4ACD-9438-1F3EE6B568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b="1"/>
              <a:t>Information awareness about polar research in different regions</a:t>
            </a:r>
            <a:endParaRPr lang="ru-RU" altLang="ru-RU" b="1"/>
          </a:p>
        </p:txBody>
      </p:sp>
      <p:graphicFrame>
        <p:nvGraphicFramePr>
          <p:cNvPr id="12291" name="Объект 5">
            <a:extLst>
              <a:ext uri="{FF2B5EF4-FFF2-40B4-BE49-F238E27FC236}">
                <a16:creationId xmlns:a16="http://schemas.microsoft.com/office/drawing/2014/main" id="{EB572516-57D8-4F69-A62B-C33F4654199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39725" y="1857375"/>
          <a:ext cx="11444288" cy="445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Chart" r:id="rId3" imgW="11455377" imgH="4462659" progId="Excel.Chart.8">
                  <p:embed/>
                </p:oleObj>
              </mc:Choice>
              <mc:Fallback>
                <p:oleObj name="Chart" r:id="rId3" imgW="11455377" imgH="4462659" progId="Excel.Chart.8">
                  <p:embed/>
                  <p:pic>
                    <p:nvPicPr>
                      <p:cNvPr id="0" name="Объект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1857375"/>
                        <a:ext cx="11444288" cy="4452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2">
            <a:extLst>
              <a:ext uri="{FF2B5EF4-FFF2-40B4-BE49-F238E27FC236}">
                <a16:creationId xmlns:a16="http://schemas.microsoft.com/office/drawing/2014/main" id="{8DF61922-96FB-43D5-A03D-066203B9B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41275"/>
            <a:ext cx="11998325" cy="677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30D2E7C3-AA11-4E00-AF86-AE49D07155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ru-RU" sz="11000" b="1" i="1">
                <a:solidFill>
                  <a:srgbClr val="0070C0"/>
                </a:solidFill>
              </a:rPr>
              <a:t>Thank you </a:t>
            </a:r>
            <a:br>
              <a:rPr lang="en-US" altLang="ru-RU" sz="11000" b="1" i="1">
                <a:solidFill>
                  <a:srgbClr val="0070C0"/>
                </a:solidFill>
              </a:rPr>
            </a:br>
            <a:r>
              <a:rPr lang="en-US" altLang="ru-RU" sz="11000" b="1" i="1">
                <a:solidFill>
                  <a:srgbClr val="0070C0"/>
                </a:solidFill>
              </a:rPr>
              <a:t>for attention</a:t>
            </a:r>
            <a:endParaRPr lang="ru-RU" altLang="ru-RU" sz="11000" b="1" i="1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289284A3-E11D-454F-B6D9-42AB837BB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33338"/>
            <a:ext cx="12236450" cy="690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B6C8D031-BA48-4546-8AB4-F5A96A877B39}"/>
              </a:ext>
            </a:extLst>
          </p:cNvPr>
          <p:cNvSpPr/>
          <p:nvPr/>
        </p:nvSpPr>
        <p:spPr>
          <a:xfrm>
            <a:off x="2405063" y="311150"/>
            <a:ext cx="1563687" cy="2320925"/>
          </a:xfrm>
          <a:custGeom>
            <a:avLst/>
            <a:gdLst>
              <a:gd name="connsiteX0" fmla="*/ 55615 w 1544057"/>
              <a:gd name="connsiteY0" fmla="*/ 2350632 h 2350632"/>
              <a:gd name="connsiteX1" fmla="*/ 35518 w 1544057"/>
              <a:gd name="connsiteY1" fmla="*/ 2149665 h 2350632"/>
              <a:gd name="connsiteX2" fmla="*/ 467598 w 1544057"/>
              <a:gd name="connsiteY2" fmla="*/ 2149665 h 2350632"/>
              <a:gd name="connsiteX3" fmla="*/ 517839 w 1544057"/>
              <a:gd name="connsiteY3" fmla="*/ 1747731 h 2350632"/>
              <a:gd name="connsiteX4" fmla="*/ 497743 w 1544057"/>
              <a:gd name="connsiteY4" fmla="*/ 1446280 h 2350632"/>
              <a:gd name="connsiteX5" fmla="*/ 608274 w 1544057"/>
              <a:gd name="connsiteY5" fmla="*/ 1104637 h 2350632"/>
              <a:gd name="connsiteX6" fmla="*/ 1452336 w 1544057"/>
              <a:gd name="connsiteY6" fmla="*/ 109850 h 2350632"/>
              <a:gd name="connsiteX7" fmla="*/ 1482481 w 1544057"/>
              <a:gd name="connsiteY7" fmla="*/ 69656 h 2350632"/>
              <a:gd name="connsiteX0" fmla="*/ 57071 w 1545513"/>
              <a:gd name="connsiteY0" fmla="*/ 2350632 h 2350632"/>
              <a:gd name="connsiteX1" fmla="*/ 36974 w 1545513"/>
              <a:gd name="connsiteY1" fmla="*/ 2149665 h 2350632"/>
              <a:gd name="connsiteX2" fmla="*/ 488909 w 1545513"/>
              <a:gd name="connsiteY2" fmla="*/ 2108961 h 2350632"/>
              <a:gd name="connsiteX3" fmla="*/ 519295 w 1545513"/>
              <a:gd name="connsiteY3" fmla="*/ 1747731 h 2350632"/>
              <a:gd name="connsiteX4" fmla="*/ 499199 w 1545513"/>
              <a:gd name="connsiteY4" fmla="*/ 1446280 h 2350632"/>
              <a:gd name="connsiteX5" fmla="*/ 609730 w 1545513"/>
              <a:gd name="connsiteY5" fmla="*/ 1104637 h 2350632"/>
              <a:gd name="connsiteX6" fmla="*/ 1453792 w 1545513"/>
              <a:gd name="connsiteY6" fmla="*/ 109850 h 2350632"/>
              <a:gd name="connsiteX7" fmla="*/ 1483937 w 1545513"/>
              <a:gd name="connsiteY7" fmla="*/ 69656 h 2350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5513" h="2350632">
                <a:moveTo>
                  <a:pt x="57071" y="2350632"/>
                </a:moveTo>
                <a:cubicBezTo>
                  <a:pt x="12690" y="2266895"/>
                  <a:pt x="-34999" y="2189944"/>
                  <a:pt x="36974" y="2149665"/>
                </a:cubicBezTo>
                <a:cubicBezTo>
                  <a:pt x="108947" y="2109387"/>
                  <a:pt x="408522" y="2175950"/>
                  <a:pt x="488909" y="2108961"/>
                </a:cubicBezTo>
                <a:cubicBezTo>
                  <a:pt x="569296" y="2041972"/>
                  <a:pt x="517580" y="1858178"/>
                  <a:pt x="519295" y="1747731"/>
                </a:cubicBezTo>
                <a:cubicBezTo>
                  <a:pt x="521010" y="1637284"/>
                  <a:pt x="484127" y="1553462"/>
                  <a:pt x="499199" y="1446280"/>
                </a:cubicBezTo>
                <a:cubicBezTo>
                  <a:pt x="514271" y="1339098"/>
                  <a:pt x="450631" y="1327375"/>
                  <a:pt x="609730" y="1104637"/>
                </a:cubicBezTo>
                <a:cubicBezTo>
                  <a:pt x="768829" y="881899"/>
                  <a:pt x="1308091" y="282347"/>
                  <a:pt x="1453792" y="109850"/>
                </a:cubicBezTo>
                <a:cubicBezTo>
                  <a:pt x="1599493" y="-62647"/>
                  <a:pt x="1541715" y="3504"/>
                  <a:pt x="1483937" y="69656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90F99BD5-99B3-43D8-9CC5-6A725A1972ED}"/>
              </a:ext>
            </a:extLst>
          </p:cNvPr>
          <p:cNvSpPr/>
          <p:nvPr/>
        </p:nvSpPr>
        <p:spPr>
          <a:xfrm>
            <a:off x="2944813" y="2119313"/>
            <a:ext cx="1889125" cy="544512"/>
          </a:xfrm>
          <a:custGeom>
            <a:avLst/>
            <a:gdLst>
              <a:gd name="connsiteX0" fmla="*/ 0 w 1889090"/>
              <a:gd name="connsiteY0" fmla="*/ 61565 h 544692"/>
              <a:gd name="connsiteX1" fmla="*/ 271306 w 1889090"/>
              <a:gd name="connsiteY1" fmla="*/ 1275 h 544692"/>
              <a:gd name="connsiteX2" fmla="*/ 442128 w 1889090"/>
              <a:gd name="connsiteY2" fmla="*/ 111807 h 544692"/>
              <a:gd name="connsiteX3" fmla="*/ 653143 w 1889090"/>
              <a:gd name="connsiteY3" fmla="*/ 192194 h 544692"/>
              <a:gd name="connsiteX4" fmla="*/ 844062 w 1889090"/>
              <a:gd name="connsiteY4" fmla="*/ 312774 h 544692"/>
              <a:gd name="connsiteX5" fmla="*/ 934497 w 1889090"/>
              <a:gd name="connsiteY5" fmla="*/ 433354 h 544692"/>
              <a:gd name="connsiteX6" fmla="*/ 1276141 w 1889090"/>
              <a:gd name="connsiteY6" fmla="*/ 292677 h 544692"/>
              <a:gd name="connsiteX7" fmla="*/ 1467059 w 1889090"/>
              <a:gd name="connsiteY7" fmla="*/ 543886 h 544692"/>
              <a:gd name="connsiteX8" fmla="*/ 1808703 w 1889090"/>
              <a:gd name="connsiteY8" fmla="*/ 192194 h 544692"/>
              <a:gd name="connsiteX9" fmla="*/ 1889090 w 1889090"/>
              <a:gd name="connsiteY9" fmla="*/ 202242 h 544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89090" h="544692">
                <a:moveTo>
                  <a:pt x="0" y="61565"/>
                </a:moveTo>
                <a:cubicBezTo>
                  <a:pt x="98809" y="27233"/>
                  <a:pt x="197618" y="-7099"/>
                  <a:pt x="271306" y="1275"/>
                </a:cubicBezTo>
                <a:cubicBezTo>
                  <a:pt x="344994" y="9649"/>
                  <a:pt x="378489" y="79987"/>
                  <a:pt x="442128" y="111807"/>
                </a:cubicBezTo>
                <a:cubicBezTo>
                  <a:pt x="505767" y="143627"/>
                  <a:pt x="586154" y="158700"/>
                  <a:pt x="653143" y="192194"/>
                </a:cubicBezTo>
                <a:cubicBezTo>
                  <a:pt x="720132" y="225689"/>
                  <a:pt x="797170" y="272581"/>
                  <a:pt x="844062" y="312774"/>
                </a:cubicBezTo>
                <a:cubicBezTo>
                  <a:pt x="890954" y="352967"/>
                  <a:pt x="862484" y="436704"/>
                  <a:pt x="934497" y="433354"/>
                </a:cubicBezTo>
                <a:cubicBezTo>
                  <a:pt x="1006510" y="430004"/>
                  <a:pt x="1187381" y="274255"/>
                  <a:pt x="1276141" y="292677"/>
                </a:cubicBezTo>
                <a:cubicBezTo>
                  <a:pt x="1364901" y="311099"/>
                  <a:pt x="1378299" y="560633"/>
                  <a:pt x="1467059" y="543886"/>
                </a:cubicBezTo>
                <a:cubicBezTo>
                  <a:pt x="1555819" y="527139"/>
                  <a:pt x="1738365" y="249135"/>
                  <a:pt x="1808703" y="192194"/>
                </a:cubicBezTo>
                <a:cubicBezTo>
                  <a:pt x="1879042" y="135253"/>
                  <a:pt x="1884066" y="168747"/>
                  <a:pt x="1889090" y="202242"/>
                </a:cubicBezTo>
              </a:path>
            </a:pathLst>
          </a:custGeom>
          <a:noFill/>
          <a:ln w="25400">
            <a:solidFill>
              <a:srgbClr val="7030A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CB61BC8F-769E-40BB-8B75-7299DFB1CE65}"/>
              </a:ext>
            </a:extLst>
          </p:cNvPr>
          <p:cNvSpPr/>
          <p:nvPr/>
        </p:nvSpPr>
        <p:spPr>
          <a:xfrm>
            <a:off x="4783138" y="111125"/>
            <a:ext cx="6718300" cy="2252663"/>
          </a:xfrm>
          <a:custGeom>
            <a:avLst/>
            <a:gdLst>
              <a:gd name="connsiteX0" fmla="*/ 0 w 7397043"/>
              <a:gd name="connsiteY0" fmla="*/ 2337557 h 5499253"/>
              <a:gd name="connsiteX1" fmla="*/ 211015 w 7397043"/>
              <a:gd name="connsiteY1" fmla="*/ 2407895 h 5499253"/>
              <a:gd name="connsiteX2" fmla="*/ 703384 w 7397043"/>
              <a:gd name="connsiteY2" fmla="*/ 2186832 h 5499253"/>
              <a:gd name="connsiteX3" fmla="*/ 1004835 w 7397043"/>
              <a:gd name="connsiteY3" fmla="*/ 1945671 h 5499253"/>
              <a:gd name="connsiteX4" fmla="*/ 1376624 w 7397043"/>
              <a:gd name="connsiteY4" fmla="*/ 1744704 h 5499253"/>
              <a:gd name="connsiteX5" fmla="*/ 1738364 w 7397043"/>
              <a:gd name="connsiteY5" fmla="*/ 1684414 h 5499253"/>
              <a:gd name="connsiteX6" fmla="*/ 2110153 w 7397043"/>
              <a:gd name="connsiteY6" fmla="*/ 1774849 h 5499253"/>
              <a:gd name="connsiteX7" fmla="*/ 2280975 w 7397043"/>
              <a:gd name="connsiteY7" fmla="*/ 2005961 h 5499253"/>
              <a:gd name="connsiteX8" fmla="*/ 2481942 w 7397043"/>
              <a:gd name="connsiteY8" fmla="*/ 2066251 h 5499253"/>
              <a:gd name="connsiteX9" fmla="*/ 2773345 w 7397043"/>
              <a:gd name="connsiteY9" fmla="*/ 1995913 h 5499253"/>
              <a:gd name="connsiteX10" fmla="*/ 3114989 w 7397043"/>
              <a:gd name="connsiteY10" fmla="*/ 1905478 h 5499253"/>
              <a:gd name="connsiteX11" fmla="*/ 3275762 w 7397043"/>
              <a:gd name="connsiteY11" fmla="*/ 1945671 h 5499253"/>
              <a:gd name="connsiteX12" fmla="*/ 3406391 w 7397043"/>
              <a:gd name="connsiteY12" fmla="*/ 1975816 h 5499253"/>
              <a:gd name="connsiteX13" fmla="*/ 3727938 w 7397043"/>
              <a:gd name="connsiteY13" fmla="*/ 1674366 h 5499253"/>
              <a:gd name="connsiteX14" fmla="*/ 4099727 w 7397043"/>
              <a:gd name="connsiteY14" fmla="*/ 1503544 h 5499253"/>
              <a:gd name="connsiteX15" fmla="*/ 4371033 w 7397043"/>
              <a:gd name="connsiteY15" fmla="*/ 1423157 h 5499253"/>
              <a:gd name="connsiteX16" fmla="*/ 4732773 w 7397043"/>
              <a:gd name="connsiteY16" fmla="*/ 1262383 h 5499253"/>
              <a:gd name="connsiteX17" fmla="*/ 4843305 w 7397043"/>
              <a:gd name="connsiteY17" fmla="*/ 920739 h 5499253"/>
              <a:gd name="connsiteX18" fmla="*/ 5044272 w 7397043"/>
              <a:gd name="connsiteY18" fmla="*/ 569047 h 5499253"/>
              <a:gd name="connsiteX19" fmla="*/ 5536641 w 7397043"/>
              <a:gd name="connsiteY19" fmla="*/ 227403 h 5499253"/>
              <a:gd name="connsiteX20" fmla="*/ 5717512 w 7397043"/>
              <a:gd name="connsiteY20" fmla="*/ 96775 h 5499253"/>
              <a:gd name="connsiteX21" fmla="*/ 5838092 w 7397043"/>
              <a:gd name="connsiteY21" fmla="*/ 6339 h 5499253"/>
              <a:gd name="connsiteX22" fmla="*/ 6029011 w 7397043"/>
              <a:gd name="connsiteY22" fmla="*/ 26436 h 5499253"/>
              <a:gd name="connsiteX23" fmla="*/ 6119446 w 7397043"/>
              <a:gd name="connsiteY23" fmla="*/ 177161 h 5499253"/>
              <a:gd name="connsiteX24" fmla="*/ 6240026 w 7397043"/>
              <a:gd name="connsiteY24" fmla="*/ 247500 h 5499253"/>
              <a:gd name="connsiteX25" fmla="*/ 6330461 w 7397043"/>
              <a:gd name="connsiteY25" fmla="*/ 347983 h 5499253"/>
              <a:gd name="connsiteX26" fmla="*/ 6169688 w 7397043"/>
              <a:gd name="connsiteY26" fmla="*/ 548950 h 5499253"/>
              <a:gd name="connsiteX27" fmla="*/ 6099349 w 7397043"/>
              <a:gd name="connsiteY27" fmla="*/ 649434 h 5499253"/>
              <a:gd name="connsiteX28" fmla="*/ 6149591 w 7397043"/>
              <a:gd name="connsiteY28" fmla="*/ 820256 h 5499253"/>
              <a:gd name="connsiteX29" fmla="*/ 6430945 w 7397043"/>
              <a:gd name="connsiteY29" fmla="*/ 910691 h 5499253"/>
              <a:gd name="connsiteX30" fmla="*/ 6571622 w 7397043"/>
              <a:gd name="connsiteY30" fmla="*/ 1171948 h 5499253"/>
              <a:gd name="connsiteX31" fmla="*/ 6541477 w 7397043"/>
              <a:gd name="connsiteY31" fmla="*/ 1332722 h 5499253"/>
              <a:gd name="connsiteX32" fmla="*/ 6631912 w 7397043"/>
              <a:gd name="connsiteY32" fmla="*/ 1523641 h 5499253"/>
              <a:gd name="connsiteX33" fmla="*/ 6712299 w 7397043"/>
              <a:gd name="connsiteY33" fmla="*/ 1825091 h 5499253"/>
              <a:gd name="connsiteX34" fmla="*/ 6712299 w 7397043"/>
              <a:gd name="connsiteY34" fmla="*/ 2016010 h 5499253"/>
              <a:gd name="connsiteX35" fmla="*/ 6561573 w 7397043"/>
              <a:gd name="connsiteY35" fmla="*/ 2016010 h 5499253"/>
              <a:gd name="connsiteX36" fmla="*/ 6611815 w 7397043"/>
              <a:gd name="connsiteY36" fmla="*/ 2237073 h 5499253"/>
              <a:gd name="connsiteX37" fmla="*/ 6682153 w 7397043"/>
              <a:gd name="connsiteY37" fmla="*/ 2438041 h 5499253"/>
              <a:gd name="connsiteX38" fmla="*/ 6933362 w 7397043"/>
              <a:gd name="connsiteY38" fmla="*/ 2669153 h 5499253"/>
              <a:gd name="connsiteX39" fmla="*/ 7053942 w 7397043"/>
              <a:gd name="connsiteY39" fmla="*/ 2860071 h 5499253"/>
              <a:gd name="connsiteX40" fmla="*/ 7174523 w 7397043"/>
              <a:gd name="connsiteY40" fmla="*/ 2980651 h 5499253"/>
              <a:gd name="connsiteX41" fmla="*/ 7224764 w 7397043"/>
              <a:gd name="connsiteY41" fmla="*/ 3231860 h 5499253"/>
              <a:gd name="connsiteX42" fmla="*/ 7305151 w 7397043"/>
              <a:gd name="connsiteY42" fmla="*/ 3422779 h 5499253"/>
              <a:gd name="connsiteX43" fmla="*/ 7325248 w 7397043"/>
              <a:gd name="connsiteY43" fmla="*/ 3623746 h 5499253"/>
              <a:gd name="connsiteX44" fmla="*/ 7395586 w 7397043"/>
              <a:gd name="connsiteY44" fmla="*/ 3824713 h 5499253"/>
              <a:gd name="connsiteX45" fmla="*/ 7355393 w 7397043"/>
              <a:gd name="connsiteY45" fmla="*/ 4246744 h 5499253"/>
              <a:gd name="connsiteX46" fmla="*/ 7164474 w 7397043"/>
              <a:gd name="connsiteY46" fmla="*/ 4487904 h 5499253"/>
              <a:gd name="connsiteX47" fmla="*/ 6913266 w 7397043"/>
              <a:gd name="connsiteY47" fmla="*/ 4839597 h 5499253"/>
              <a:gd name="connsiteX48" fmla="*/ 6672105 w 7397043"/>
              <a:gd name="connsiteY48" fmla="*/ 5020467 h 5499253"/>
              <a:gd name="connsiteX49" fmla="*/ 6601767 w 7397043"/>
              <a:gd name="connsiteY49" fmla="*/ 5251579 h 5499253"/>
              <a:gd name="connsiteX50" fmla="*/ 6611815 w 7397043"/>
              <a:gd name="connsiteY50" fmla="*/ 5482691 h 5499253"/>
              <a:gd name="connsiteX51" fmla="*/ 6611815 w 7397043"/>
              <a:gd name="connsiteY51" fmla="*/ 5462594 h 5499253"/>
              <a:gd name="connsiteX0" fmla="*/ 0 w 7517623"/>
              <a:gd name="connsiteY0" fmla="*/ 2307412 h 5499253"/>
              <a:gd name="connsiteX1" fmla="*/ 331595 w 7517623"/>
              <a:gd name="connsiteY1" fmla="*/ 2407895 h 5499253"/>
              <a:gd name="connsiteX2" fmla="*/ 823964 w 7517623"/>
              <a:gd name="connsiteY2" fmla="*/ 2186832 h 5499253"/>
              <a:gd name="connsiteX3" fmla="*/ 1125415 w 7517623"/>
              <a:gd name="connsiteY3" fmla="*/ 1945671 h 5499253"/>
              <a:gd name="connsiteX4" fmla="*/ 1497204 w 7517623"/>
              <a:gd name="connsiteY4" fmla="*/ 1744704 h 5499253"/>
              <a:gd name="connsiteX5" fmla="*/ 1858944 w 7517623"/>
              <a:gd name="connsiteY5" fmla="*/ 1684414 h 5499253"/>
              <a:gd name="connsiteX6" fmla="*/ 2230733 w 7517623"/>
              <a:gd name="connsiteY6" fmla="*/ 1774849 h 5499253"/>
              <a:gd name="connsiteX7" fmla="*/ 2401555 w 7517623"/>
              <a:gd name="connsiteY7" fmla="*/ 2005961 h 5499253"/>
              <a:gd name="connsiteX8" fmla="*/ 2602522 w 7517623"/>
              <a:gd name="connsiteY8" fmla="*/ 2066251 h 5499253"/>
              <a:gd name="connsiteX9" fmla="*/ 2893925 w 7517623"/>
              <a:gd name="connsiteY9" fmla="*/ 1995913 h 5499253"/>
              <a:gd name="connsiteX10" fmla="*/ 3235569 w 7517623"/>
              <a:gd name="connsiteY10" fmla="*/ 1905478 h 5499253"/>
              <a:gd name="connsiteX11" fmla="*/ 3396342 w 7517623"/>
              <a:gd name="connsiteY11" fmla="*/ 1945671 h 5499253"/>
              <a:gd name="connsiteX12" fmla="*/ 3526971 w 7517623"/>
              <a:gd name="connsiteY12" fmla="*/ 1975816 h 5499253"/>
              <a:gd name="connsiteX13" fmla="*/ 3848518 w 7517623"/>
              <a:gd name="connsiteY13" fmla="*/ 1674366 h 5499253"/>
              <a:gd name="connsiteX14" fmla="*/ 4220307 w 7517623"/>
              <a:gd name="connsiteY14" fmla="*/ 1503544 h 5499253"/>
              <a:gd name="connsiteX15" fmla="*/ 4491613 w 7517623"/>
              <a:gd name="connsiteY15" fmla="*/ 1423157 h 5499253"/>
              <a:gd name="connsiteX16" fmla="*/ 4853353 w 7517623"/>
              <a:gd name="connsiteY16" fmla="*/ 1262383 h 5499253"/>
              <a:gd name="connsiteX17" fmla="*/ 4963885 w 7517623"/>
              <a:gd name="connsiteY17" fmla="*/ 920739 h 5499253"/>
              <a:gd name="connsiteX18" fmla="*/ 5164852 w 7517623"/>
              <a:gd name="connsiteY18" fmla="*/ 569047 h 5499253"/>
              <a:gd name="connsiteX19" fmla="*/ 5657221 w 7517623"/>
              <a:gd name="connsiteY19" fmla="*/ 227403 h 5499253"/>
              <a:gd name="connsiteX20" fmla="*/ 5838092 w 7517623"/>
              <a:gd name="connsiteY20" fmla="*/ 96775 h 5499253"/>
              <a:gd name="connsiteX21" fmla="*/ 5958672 w 7517623"/>
              <a:gd name="connsiteY21" fmla="*/ 6339 h 5499253"/>
              <a:gd name="connsiteX22" fmla="*/ 6149591 w 7517623"/>
              <a:gd name="connsiteY22" fmla="*/ 26436 h 5499253"/>
              <a:gd name="connsiteX23" fmla="*/ 6240026 w 7517623"/>
              <a:gd name="connsiteY23" fmla="*/ 177161 h 5499253"/>
              <a:gd name="connsiteX24" fmla="*/ 6360606 w 7517623"/>
              <a:gd name="connsiteY24" fmla="*/ 247500 h 5499253"/>
              <a:gd name="connsiteX25" fmla="*/ 6451041 w 7517623"/>
              <a:gd name="connsiteY25" fmla="*/ 347983 h 5499253"/>
              <a:gd name="connsiteX26" fmla="*/ 6290268 w 7517623"/>
              <a:gd name="connsiteY26" fmla="*/ 548950 h 5499253"/>
              <a:gd name="connsiteX27" fmla="*/ 6219929 w 7517623"/>
              <a:gd name="connsiteY27" fmla="*/ 649434 h 5499253"/>
              <a:gd name="connsiteX28" fmla="*/ 6270171 w 7517623"/>
              <a:gd name="connsiteY28" fmla="*/ 820256 h 5499253"/>
              <a:gd name="connsiteX29" fmla="*/ 6551525 w 7517623"/>
              <a:gd name="connsiteY29" fmla="*/ 910691 h 5499253"/>
              <a:gd name="connsiteX30" fmla="*/ 6692202 w 7517623"/>
              <a:gd name="connsiteY30" fmla="*/ 1171948 h 5499253"/>
              <a:gd name="connsiteX31" fmla="*/ 6662057 w 7517623"/>
              <a:gd name="connsiteY31" fmla="*/ 1332722 h 5499253"/>
              <a:gd name="connsiteX32" fmla="*/ 6752492 w 7517623"/>
              <a:gd name="connsiteY32" fmla="*/ 1523641 h 5499253"/>
              <a:gd name="connsiteX33" fmla="*/ 6832879 w 7517623"/>
              <a:gd name="connsiteY33" fmla="*/ 1825091 h 5499253"/>
              <a:gd name="connsiteX34" fmla="*/ 6832879 w 7517623"/>
              <a:gd name="connsiteY34" fmla="*/ 2016010 h 5499253"/>
              <a:gd name="connsiteX35" fmla="*/ 6682153 w 7517623"/>
              <a:gd name="connsiteY35" fmla="*/ 2016010 h 5499253"/>
              <a:gd name="connsiteX36" fmla="*/ 6732395 w 7517623"/>
              <a:gd name="connsiteY36" fmla="*/ 2237073 h 5499253"/>
              <a:gd name="connsiteX37" fmla="*/ 6802733 w 7517623"/>
              <a:gd name="connsiteY37" fmla="*/ 2438041 h 5499253"/>
              <a:gd name="connsiteX38" fmla="*/ 7053942 w 7517623"/>
              <a:gd name="connsiteY38" fmla="*/ 2669153 h 5499253"/>
              <a:gd name="connsiteX39" fmla="*/ 7174522 w 7517623"/>
              <a:gd name="connsiteY39" fmla="*/ 2860071 h 5499253"/>
              <a:gd name="connsiteX40" fmla="*/ 7295103 w 7517623"/>
              <a:gd name="connsiteY40" fmla="*/ 2980651 h 5499253"/>
              <a:gd name="connsiteX41" fmla="*/ 7345344 w 7517623"/>
              <a:gd name="connsiteY41" fmla="*/ 3231860 h 5499253"/>
              <a:gd name="connsiteX42" fmla="*/ 7425731 w 7517623"/>
              <a:gd name="connsiteY42" fmla="*/ 3422779 h 5499253"/>
              <a:gd name="connsiteX43" fmla="*/ 7445828 w 7517623"/>
              <a:gd name="connsiteY43" fmla="*/ 3623746 h 5499253"/>
              <a:gd name="connsiteX44" fmla="*/ 7516166 w 7517623"/>
              <a:gd name="connsiteY44" fmla="*/ 3824713 h 5499253"/>
              <a:gd name="connsiteX45" fmla="*/ 7475973 w 7517623"/>
              <a:gd name="connsiteY45" fmla="*/ 4246744 h 5499253"/>
              <a:gd name="connsiteX46" fmla="*/ 7285054 w 7517623"/>
              <a:gd name="connsiteY46" fmla="*/ 4487904 h 5499253"/>
              <a:gd name="connsiteX47" fmla="*/ 7033846 w 7517623"/>
              <a:gd name="connsiteY47" fmla="*/ 4839597 h 5499253"/>
              <a:gd name="connsiteX48" fmla="*/ 6792685 w 7517623"/>
              <a:gd name="connsiteY48" fmla="*/ 5020467 h 5499253"/>
              <a:gd name="connsiteX49" fmla="*/ 6722347 w 7517623"/>
              <a:gd name="connsiteY49" fmla="*/ 5251579 h 5499253"/>
              <a:gd name="connsiteX50" fmla="*/ 6732395 w 7517623"/>
              <a:gd name="connsiteY50" fmla="*/ 5482691 h 5499253"/>
              <a:gd name="connsiteX51" fmla="*/ 6732395 w 7517623"/>
              <a:gd name="connsiteY51" fmla="*/ 5462594 h 5499253"/>
              <a:gd name="connsiteX0" fmla="*/ 0 w 7517623"/>
              <a:gd name="connsiteY0" fmla="*/ 2307412 h 5499253"/>
              <a:gd name="connsiteX1" fmla="*/ 312545 w 7517623"/>
              <a:gd name="connsiteY1" fmla="*/ 2341220 h 5499253"/>
              <a:gd name="connsiteX2" fmla="*/ 823964 w 7517623"/>
              <a:gd name="connsiteY2" fmla="*/ 2186832 h 5499253"/>
              <a:gd name="connsiteX3" fmla="*/ 1125415 w 7517623"/>
              <a:gd name="connsiteY3" fmla="*/ 1945671 h 5499253"/>
              <a:gd name="connsiteX4" fmla="*/ 1497204 w 7517623"/>
              <a:gd name="connsiteY4" fmla="*/ 1744704 h 5499253"/>
              <a:gd name="connsiteX5" fmla="*/ 1858944 w 7517623"/>
              <a:gd name="connsiteY5" fmla="*/ 1684414 h 5499253"/>
              <a:gd name="connsiteX6" fmla="*/ 2230733 w 7517623"/>
              <a:gd name="connsiteY6" fmla="*/ 1774849 h 5499253"/>
              <a:gd name="connsiteX7" fmla="*/ 2401555 w 7517623"/>
              <a:gd name="connsiteY7" fmla="*/ 2005961 h 5499253"/>
              <a:gd name="connsiteX8" fmla="*/ 2602522 w 7517623"/>
              <a:gd name="connsiteY8" fmla="*/ 2066251 h 5499253"/>
              <a:gd name="connsiteX9" fmla="*/ 2893925 w 7517623"/>
              <a:gd name="connsiteY9" fmla="*/ 1995913 h 5499253"/>
              <a:gd name="connsiteX10" fmla="*/ 3235569 w 7517623"/>
              <a:gd name="connsiteY10" fmla="*/ 1905478 h 5499253"/>
              <a:gd name="connsiteX11" fmla="*/ 3396342 w 7517623"/>
              <a:gd name="connsiteY11" fmla="*/ 1945671 h 5499253"/>
              <a:gd name="connsiteX12" fmla="*/ 3526971 w 7517623"/>
              <a:gd name="connsiteY12" fmla="*/ 1975816 h 5499253"/>
              <a:gd name="connsiteX13" fmla="*/ 3848518 w 7517623"/>
              <a:gd name="connsiteY13" fmla="*/ 1674366 h 5499253"/>
              <a:gd name="connsiteX14" fmla="*/ 4220307 w 7517623"/>
              <a:gd name="connsiteY14" fmla="*/ 1503544 h 5499253"/>
              <a:gd name="connsiteX15" fmla="*/ 4491613 w 7517623"/>
              <a:gd name="connsiteY15" fmla="*/ 1423157 h 5499253"/>
              <a:gd name="connsiteX16" fmla="*/ 4853353 w 7517623"/>
              <a:gd name="connsiteY16" fmla="*/ 1262383 h 5499253"/>
              <a:gd name="connsiteX17" fmla="*/ 4963885 w 7517623"/>
              <a:gd name="connsiteY17" fmla="*/ 920739 h 5499253"/>
              <a:gd name="connsiteX18" fmla="*/ 5164852 w 7517623"/>
              <a:gd name="connsiteY18" fmla="*/ 569047 h 5499253"/>
              <a:gd name="connsiteX19" fmla="*/ 5657221 w 7517623"/>
              <a:gd name="connsiteY19" fmla="*/ 227403 h 5499253"/>
              <a:gd name="connsiteX20" fmla="*/ 5838092 w 7517623"/>
              <a:gd name="connsiteY20" fmla="*/ 96775 h 5499253"/>
              <a:gd name="connsiteX21" fmla="*/ 5958672 w 7517623"/>
              <a:gd name="connsiteY21" fmla="*/ 6339 h 5499253"/>
              <a:gd name="connsiteX22" fmla="*/ 6149591 w 7517623"/>
              <a:gd name="connsiteY22" fmla="*/ 26436 h 5499253"/>
              <a:gd name="connsiteX23" fmla="*/ 6240026 w 7517623"/>
              <a:gd name="connsiteY23" fmla="*/ 177161 h 5499253"/>
              <a:gd name="connsiteX24" fmla="*/ 6360606 w 7517623"/>
              <a:gd name="connsiteY24" fmla="*/ 247500 h 5499253"/>
              <a:gd name="connsiteX25" fmla="*/ 6451041 w 7517623"/>
              <a:gd name="connsiteY25" fmla="*/ 347983 h 5499253"/>
              <a:gd name="connsiteX26" fmla="*/ 6290268 w 7517623"/>
              <a:gd name="connsiteY26" fmla="*/ 548950 h 5499253"/>
              <a:gd name="connsiteX27" fmla="*/ 6219929 w 7517623"/>
              <a:gd name="connsiteY27" fmla="*/ 649434 h 5499253"/>
              <a:gd name="connsiteX28" fmla="*/ 6270171 w 7517623"/>
              <a:gd name="connsiteY28" fmla="*/ 820256 h 5499253"/>
              <a:gd name="connsiteX29" fmla="*/ 6551525 w 7517623"/>
              <a:gd name="connsiteY29" fmla="*/ 910691 h 5499253"/>
              <a:gd name="connsiteX30" fmla="*/ 6692202 w 7517623"/>
              <a:gd name="connsiteY30" fmla="*/ 1171948 h 5499253"/>
              <a:gd name="connsiteX31" fmla="*/ 6662057 w 7517623"/>
              <a:gd name="connsiteY31" fmla="*/ 1332722 h 5499253"/>
              <a:gd name="connsiteX32" fmla="*/ 6752492 w 7517623"/>
              <a:gd name="connsiteY32" fmla="*/ 1523641 h 5499253"/>
              <a:gd name="connsiteX33" fmla="*/ 6832879 w 7517623"/>
              <a:gd name="connsiteY33" fmla="*/ 1825091 h 5499253"/>
              <a:gd name="connsiteX34" fmla="*/ 6832879 w 7517623"/>
              <a:gd name="connsiteY34" fmla="*/ 2016010 h 5499253"/>
              <a:gd name="connsiteX35" fmla="*/ 6682153 w 7517623"/>
              <a:gd name="connsiteY35" fmla="*/ 2016010 h 5499253"/>
              <a:gd name="connsiteX36" fmla="*/ 6732395 w 7517623"/>
              <a:gd name="connsiteY36" fmla="*/ 2237073 h 5499253"/>
              <a:gd name="connsiteX37" fmla="*/ 6802733 w 7517623"/>
              <a:gd name="connsiteY37" fmla="*/ 2438041 h 5499253"/>
              <a:gd name="connsiteX38" fmla="*/ 7053942 w 7517623"/>
              <a:gd name="connsiteY38" fmla="*/ 2669153 h 5499253"/>
              <a:gd name="connsiteX39" fmla="*/ 7174522 w 7517623"/>
              <a:gd name="connsiteY39" fmla="*/ 2860071 h 5499253"/>
              <a:gd name="connsiteX40" fmla="*/ 7295103 w 7517623"/>
              <a:gd name="connsiteY40" fmla="*/ 2980651 h 5499253"/>
              <a:gd name="connsiteX41" fmla="*/ 7345344 w 7517623"/>
              <a:gd name="connsiteY41" fmla="*/ 3231860 h 5499253"/>
              <a:gd name="connsiteX42" fmla="*/ 7425731 w 7517623"/>
              <a:gd name="connsiteY42" fmla="*/ 3422779 h 5499253"/>
              <a:gd name="connsiteX43" fmla="*/ 7445828 w 7517623"/>
              <a:gd name="connsiteY43" fmla="*/ 3623746 h 5499253"/>
              <a:gd name="connsiteX44" fmla="*/ 7516166 w 7517623"/>
              <a:gd name="connsiteY44" fmla="*/ 3824713 h 5499253"/>
              <a:gd name="connsiteX45" fmla="*/ 7475973 w 7517623"/>
              <a:gd name="connsiteY45" fmla="*/ 4246744 h 5499253"/>
              <a:gd name="connsiteX46" fmla="*/ 7285054 w 7517623"/>
              <a:gd name="connsiteY46" fmla="*/ 4487904 h 5499253"/>
              <a:gd name="connsiteX47" fmla="*/ 7033846 w 7517623"/>
              <a:gd name="connsiteY47" fmla="*/ 4839597 h 5499253"/>
              <a:gd name="connsiteX48" fmla="*/ 6792685 w 7517623"/>
              <a:gd name="connsiteY48" fmla="*/ 5020467 h 5499253"/>
              <a:gd name="connsiteX49" fmla="*/ 6722347 w 7517623"/>
              <a:gd name="connsiteY49" fmla="*/ 5251579 h 5499253"/>
              <a:gd name="connsiteX50" fmla="*/ 6732395 w 7517623"/>
              <a:gd name="connsiteY50" fmla="*/ 5482691 h 5499253"/>
              <a:gd name="connsiteX51" fmla="*/ 6732395 w 7517623"/>
              <a:gd name="connsiteY51" fmla="*/ 5462594 h 5499253"/>
              <a:gd name="connsiteX0" fmla="*/ 0 w 7517623"/>
              <a:gd name="connsiteY0" fmla="*/ 2307412 h 5499253"/>
              <a:gd name="connsiteX1" fmla="*/ 331595 w 7517623"/>
              <a:gd name="connsiteY1" fmla="*/ 2293595 h 5499253"/>
              <a:gd name="connsiteX2" fmla="*/ 823964 w 7517623"/>
              <a:gd name="connsiteY2" fmla="*/ 2186832 h 5499253"/>
              <a:gd name="connsiteX3" fmla="*/ 1125415 w 7517623"/>
              <a:gd name="connsiteY3" fmla="*/ 1945671 h 5499253"/>
              <a:gd name="connsiteX4" fmla="*/ 1497204 w 7517623"/>
              <a:gd name="connsiteY4" fmla="*/ 1744704 h 5499253"/>
              <a:gd name="connsiteX5" fmla="*/ 1858944 w 7517623"/>
              <a:gd name="connsiteY5" fmla="*/ 1684414 h 5499253"/>
              <a:gd name="connsiteX6" fmla="*/ 2230733 w 7517623"/>
              <a:gd name="connsiteY6" fmla="*/ 1774849 h 5499253"/>
              <a:gd name="connsiteX7" fmla="*/ 2401555 w 7517623"/>
              <a:gd name="connsiteY7" fmla="*/ 2005961 h 5499253"/>
              <a:gd name="connsiteX8" fmla="*/ 2602522 w 7517623"/>
              <a:gd name="connsiteY8" fmla="*/ 2066251 h 5499253"/>
              <a:gd name="connsiteX9" fmla="*/ 2893925 w 7517623"/>
              <a:gd name="connsiteY9" fmla="*/ 1995913 h 5499253"/>
              <a:gd name="connsiteX10" fmla="*/ 3235569 w 7517623"/>
              <a:gd name="connsiteY10" fmla="*/ 1905478 h 5499253"/>
              <a:gd name="connsiteX11" fmla="*/ 3396342 w 7517623"/>
              <a:gd name="connsiteY11" fmla="*/ 1945671 h 5499253"/>
              <a:gd name="connsiteX12" fmla="*/ 3526971 w 7517623"/>
              <a:gd name="connsiteY12" fmla="*/ 1975816 h 5499253"/>
              <a:gd name="connsiteX13" fmla="*/ 3848518 w 7517623"/>
              <a:gd name="connsiteY13" fmla="*/ 1674366 h 5499253"/>
              <a:gd name="connsiteX14" fmla="*/ 4220307 w 7517623"/>
              <a:gd name="connsiteY14" fmla="*/ 1503544 h 5499253"/>
              <a:gd name="connsiteX15" fmla="*/ 4491613 w 7517623"/>
              <a:gd name="connsiteY15" fmla="*/ 1423157 h 5499253"/>
              <a:gd name="connsiteX16" fmla="*/ 4853353 w 7517623"/>
              <a:gd name="connsiteY16" fmla="*/ 1262383 h 5499253"/>
              <a:gd name="connsiteX17" fmla="*/ 4963885 w 7517623"/>
              <a:gd name="connsiteY17" fmla="*/ 920739 h 5499253"/>
              <a:gd name="connsiteX18" fmla="*/ 5164852 w 7517623"/>
              <a:gd name="connsiteY18" fmla="*/ 569047 h 5499253"/>
              <a:gd name="connsiteX19" fmla="*/ 5657221 w 7517623"/>
              <a:gd name="connsiteY19" fmla="*/ 227403 h 5499253"/>
              <a:gd name="connsiteX20" fmla="*/ 5838092 w 7517623"/>
              <a:gd name="connsiteY20" fmla="*/ 96775 h 5499253"/>
              <a:gd name="connsiteX21" fmla="*/ 5958672 w 7517623"/>
              <a:gd name="connsiteY21" fmla="*/ 6339 h 5499253"/>
              <a:gd name="connsiteX22" fmla="*/ 6149591 w 7517623"/>
              <a:gd name="connsiteY22" fmla="*/ 26436 h 5499253"/>
              <a:gd name="connsiteX23" fmla="*/ 6240026 w 7517623"/>
              <a:gd name="connsiteY23" fmla="*/ 177161 h 5499253"/>
              <a:gd name="connsiteX24" fmla="*/ 6360606 w 7517623"/>
              <a:gd name="connsiteY24" fmla="*/ 247500 h 5499253"/>
              <a:gd name="connsiteX25" fmla="*/ 6451041 w 7517623"/>
              <a:gd name="connsiteY25" fmla="*/ 347983 h 5499253"/>
              <a:gd name="connsiteX26" fmla="*/ 6290268 w 7517623"/>
              <a:gd name="connsiteY26" fmla="*/ 548950 h 5499253"/>
              <a:gd name="connsiteX27" fmla="*/ 6219929 w 7517623"/>
              <a:gd name="connsiteY27" fmla="*/ 649434 h 5499253"/>
              <a:gd name="connsiteX28" fmla="*/ 6270171 w 7517623"/>
              <a:gd name="connsiteY28" fmla="*/ 820256 h 5499253"/>
              <a:gd name="connsiteX29" fmla="*/ 6551525 w 7517623"/>
              <a:gd name="connsiteY29" fmla="*/ 910691 h 5499253"/>
              <a:gd name="connsiteX30" fmla="*/ 6692202 w 7517623"/>
              <a:gd name="connsiteY30" fmla="*/ 1171948 h 5499253"/>
              <a:gd name="connsiteX31" fmla="*/ 6662057 w 7517623"/>
              <a:gd name="connsiteY31" fmla="*/ 1332722 h 5499253"/>
              <a:gd name="connsiteX32" fmla="*/ 6752492 w 7517623"/>
              <a:gd name="connsiteY32" fmla="*/ 1523641 h 5499253"/>
              <a:gd name="connsiteX33" fmla="*/ 6832879 w 7517623"/>
              <a:gd name="connsiteY33" fmla="*/ 1825091 h 5499253"/>
              <a:gd name="connsiteX34" fmla="*/ 6832879 w 7517623"/>
              <a:gd name="connsiteY34" fmla="*/ 2016010 h 5499253"/>
              <a:gd name="connsiteX35" fmla="*/ 6682153 w 7517623"/>
              <a:gd name="connsiteY35" fmla="*/ 2016010 h 5499253"/>
              <a:gd name="connsiteX36" fmla="*/ 6732395 w 7517623"/>
              <a:gd name="connsiteY36" fmla="*/ 2237073 h 5499253"/>
              <a:gd name="connsiteX37" fmla="*/ 6802733 w 7517623"/>
              <a:gd name="connsiteY37" fmla="*/ 2438041 h 5499253"/>
              <a:gd name="connsiteX38" fmla="*/ 7053942 w 7517623"/>
              <a:gd name="connsiteY38" fmla="*/ 2669153 h 5499253"/>
              <a:gd name="connsiteX39" fmla="*/ 7174522 w 7517623"/>
              <a:gd name="connsiteY39" fmla="*/ 2860071 h 5499253"/>
              <a:gd name="connsiteX40" fmla="*/ 7295103 w 7517623"/>
              <a:gd name="connsiteY40" fmla="*/ 2980651 h 5499253"/>
              <a:gd name="connsiteX41" fmla="*/ 7345344 w 7517623"/>
              <a:gd name="connsiteY41" fmla="*/ 3231860 h 5499253"/>
              <a:gd name="connsiteX42" fmla="*/ 7425731 w 7517623"/>
              <a:gd name="connsiteY42" fmla="*/ 3422779 h 5499253"/>
              <a:gd name="connsiteX43" fmla="*/ 7445828 w 7517623"/>
              <a:gd name="connsiteY43" fmla="*/ 3623746 h 5499253"/>
              <a:gd name="connsiteX44" fmla="*/ 7516166 w 7517623"/>
              <a:gd name="connsiteY44" fmla="*/ 3824713 h 5499253"/>
              <a:gd name="connsiteX45" fmla="*/ 7475973 w 7517623"/>
              <a:gd name="connsiteY45" fmla="*/ 4246744 h 5499253"/>
              <a:gd name="connsiteX46" fmla="*/ 7285054 w 7517623"/>
              <a:gd name="connsiteY46" fmla="*/ 4487904 h 5499253"/>
              <a:gd name="connsiteX47" fmla="*/ 7033846 w 7517623"/>
              <a:gd name="connsiteY47" fmla="*/ 4839597 h 5499253"/>
              <a:gd name="connsiteX48" fmla="*/ 6792685 w 7517623"/>
              <a:gd name="connsiteY48" fmla="*/ 5020467 h 5499253"/>
              <a:gd name="connsiteX49" fmla="*/ 6722347 w 7517623"/>
              <a:gd name="connsiteY49" fmla="*/ 5251579 h 5499253"/>
              <a:gd name="connsiteX50" fmla="*/ 6732395 w 7517623"/>
              <a:gd name="connsiteY50" fmla="*/ 5482691 h 5499253"/>
              <a:gd name="connsiteX51" fmla="*/ 6732395 w 7517623"/>
              <a:gd name="connsiteY51" fmla="*/ 5462594 h 5499253"/>
              <a:gd name="connsiteX0" fmla="*/ 0 w 7517623"/>
              <a:gd name="connsiteY0" fmla="*/ 2307412 h 5499253"/>
              <a:gd name="connsiteX1" fmla="*/ 331595 w 7517623"/>
              <a:gd name="connsiteY1" fmla="*/ 2293595 h 5499253"/>
              <a:gd name="connsiteX2" fmla="*/ 823964 w 7517623"/>
              <a:gd name="connsiteY2" fmla="*/ 2186832 h 5499253"/>
              <a:gd name="connsiteX3" fmla="*/ 1125415 w 7517623"/>
              <a:gd name="connsiteY3" fmla="*/ 1945671 h 5499253"/>
              <a:gd name="connsiteX4" fmla="*/ 1497204 w 7517623"/>
              <a:gd name="connsiteY4" fmla="*/ 1744704 h 5499253"/>
              <a:gd name="connsiteX5" fmla="*/ 1858944 w 7517623"/>
              <a:gd name="connsiteY5" fmla="*/ 1684414 h 5499253"/>
              <a:gd name="connsiteX6" fmla="*/ 2230733 w 7517623"/>
              <a:gd name="connsiteY6" fmla="*/ 1774849 h 5499253"/>
              <a:gd name="connsiteX7" fmla="*/ 2401555 w 7517623"/>
              <a:gd name="connsiteY7" fmla="*/ 2005961 h 5499253"/>
              <a:gd name="connsiteX8" fmla="*/ 2602522 w 7517623"/>
              <a:gd name="connsiteY8" fmla="*/ 2066251 h 5499253"/>
              <a:gd name="connsiteX9" fmla="*/ 2893925 w 7517623"/>
              <a:gd name="connsiteY9" fmla="*/ 1995913 h 5499253"/>
              <a:gd name="connsiteX10" fmla="*/ 3235569 w 7517623"/>
              <a:gd name="connsiteY10" fmla="*/ 1905478 h 5499253"/>
              <a:gd name="connsiteX11" fmla="*/ 3396342 w 7517623"/>
              <a:gd name="connsiteY11" fmla="*/ 1945671 h 5499253"/>
              <a:gd name="connsiteX12" fmla="*/ 3526971 w 7517623"/>
              <a:gd name="connsiteY12" fmla="*/ 1899616 h 5499253"/>
              <a:gd name="connsiteX13" fmla="*/ 3848518 w 7517623"/>
              <a:gd name="connsiteY13" fmla="*/ 1674366 h 5499253"/>
              <a:gd name="connsiteX14" fmla="*/ 4220307 w 7517623"/>
              <a:gd name="connsiteY14" fmla="*/ 1503544 h 5499253"/>
              <a:gd name="connsiteX15" fmla="*/ 4491613 w 7517623"/>
              <a:gd name="connsiteY15" fmla="*/ 1423157 h 5499253"/>
              <a:gd name="connsiteX16" fmla="*/ 4853353 w 7517623"/>
              <a:gd name="connsiteY16" fmla="*/ 1262383 h 5499253"/>
              <a:gd name="connsiteX17" fmla="*/ 4963885 w 7517623"/>
              <a:gd name="connsiteY17" fmla="*/ 920739 h 5499253"/>
              <a:gd name="connsiteX18" fmla="*/ 5164852 w 7517623"/>
              <a:gd name="connsiteY18" fmla="*/ 569047 h 5499253"/>
              <a:gd name="connsiteX19" fmla="*/ 5657221 w 7517623"/>
              <a:gd name="connsiteY19" fmla="*/ 227403 h 5499253"/>
              <a:gd name="connsiteX20" fmla="*/ 5838092 w 7517623"/>
              <a:gd name="connsiteY20" fmla="*/ 96775 h 5499253"/>
              <a:gd name="connsiteX21" fmla="*/ 5958672 w 7517623"/>
              <a:gd name="connsiteY21" fmla="*/ 6339 h 5499253"/>
              <a:gd name="connsiteX22" fmla="*/ 6149591 w 7517623"/>
              <a:gd name="connsiteY22" fmla="*/ 26436 h 5499253"/>
              <a:gd name="connsiteX23" fmla="*/ 6240026 w 7517623"/>
              <a:gd name="connsiteY23" fmla="*/ 177161 h 5499253"/>
              <a:gd name="connsiteX24" fmla="*/ 6360606 w 7517623"/>
              <a:gd name="connsiteY24" fmla="*/ 247500 h 5499253"/>
              <a:gd name="connsiteX25" fmla="*/ 6451041 w 7517623"/>
              <a:gd name="connsiteY25" fmla="*/ 347983 h 5499253"/>
              <a:gd name="connsiteX26" fmla="*/ 6290268 w 7517623"/>
              <a:gd name="connsiteY26" fmla="*/ 548950 h 5499253"/>
              <a:gd name="connsiteX27" fmla="*/ 6219929 w 7517623"/>
              <a:gd name="connsiteY27" fmla="*/ 649434 h 5499253"/>
              <a:gd name="connsiteX28" fmla="*/ 6270171 w 7517623"/>
              <a:gd name="connsiteY28" fmla="*/ 820256 h 5499253"/>
              <a:gd name="connsiteX29" fmla="*/ 6551525 w 7517623"/>
              <a:gd name="connsiteY29" fmla="*/ 910691 h 5499253"/>
              <a:gd name="connsiteX30" fmla="*/ 6692202 w 7517623"/>
              <a:gd name="connsiteY30" fmla="*/ 1171948 h 5499253"/>
              <a:gd name="connsiteX31" fmla="*/ 6662057 w 7517623"/>
              <a:gd name="connsiteY31" fmla="*/ 1332722 h 5499253"/>
              <a:gd name="connsiteX32" fmla="*/ 6752492 w 7517623"/>
              <a:gd name="connsiteY32" fmla="*/ 1523641 h 5499253"/>
              <a:gd name="connsiteX33" fmla="*/ 6832879 w 7517623"/>
              <a:gd name="connsiteY33" fmla="*/ 1825091 h 5499253"/>
              <a:gd name="connsiteX34" fmla="*/ 6832879 w 7517623"/>
              <a:gd name="connsiteY34" fmla="*/ 2016010 h 5499253"/>
              <a:gd name="connsiteX35" fmla="*/ 6682153 w 7517623"/>
              <a:gd name="connsiteY35" fmla="*/ 2016010 h 5499253"/>
              <a:gd name="connsiteX36" fmla="*/ 6732395 w 7517623"/>
              <a:gd name="connsiteY36" fmla="*/ 2237073 h 5499253"/>
              <a:gd name="connsiteX37" fmla="*/ 6802733 w 7517623"/>
              <a:gd name="connsiteY37" fmla="*/ 2438041 h 5499253"/>
              <a:gd name="connsiteX38" fmla="*/ 7053942 w 7517623"/>
              <a:gd name="connsiteY38" fmla="*/ 2669153 h 5499253"/>
              <a:gd name="connsiteX39" fmla="*/ 7174522 w 7517623"/>
              <a:gd name="connsiteY39" fmla="*/ 2860071 h 5499253"/>
              <a:gd name="connsiteX40" fmla="*/ 7295103 w 7517623"/>
              <a:gd name="connsiteY40" fmla="*/ 2980651 h 5499253"/>
              <a:gd name="connsiteX41" fmla="*/ 7345344 w 7517623"/>
              <a:gd name="connsiteY41" fmla="*/ 3231860 h 5499253"/>
              <a:gd name="connsiteX42" fmla="*/ 7425731 w 7517623"/>
              <a:gd name="connsiteY42" fmla="*/ 3422779 h 5499253"/>
              <a:gd name="connsiteX43" fmla="*/ 7445828 w 7517623"/>
              <a:gd name="connsiteY43" fmla="*/ 3623746 h 5499253"/>
              <a:gd name="connsiteX44" fmla="*/ 7516166 w 7517623"/>
              <a:gd name="connsiteY44" fmla="*/ 3824713 h 5499253"/>
              <a:gd name="connsiteX45" fmla="*/ 7475973 w 7517623"/>
              <a:gd name="connsiteY45" fmla="*/ 4246744 h 5499253"/>
              <a:gd name="connsiteX46" fmla="*/ 7285054 w 7517623"/>
              <a:gd name="connsiteY46" fmla="*/ 4487904 h 5499253"/>
              <a:gd name="connsiteX47" fmla="*/ 7033846 w 7517623"/>
              <a:gd name="connsiteY47" fmla="*/ 4839597 h 5499253"/>
              <a:gd name="connsiteX48" fmla="*/ 6792685 w 7517623"/>
              <a:gd name="connsiteY48" fmla="*/ 5020467 h 5499253"/>
              <a:gd name="connsiteX49" fmla="*/ 6722347 w 7517623"/>
              <a:gd name="connsiteY49" fmla="*/ 5251579 h 5499253"/>
              <a:gd name="connsiteX50" fmla="*/ 6732395 w 7517623"/>
              <a:gd name="connsiteY50" fmla="*/ 5482691 h 5499253"/>
              <a:gd name="connsiteX51" fmla="*/ 6732395 w 7517623"/>
              <a:gd name="connsiteY51" fmla="*/ 5462594 h 5499253"/>
              <a:gd name="connsiteX0" fmla="*/ 0 w 7517623"/>
              <a:gd name="connsiteY0" fmla="*/ 2307412 h 5499253"/>
              <a:gd name="connsiteX1" fmla="*/ 331595 w 7517623"/>
              <a:gd name="connsiteY1" fmla="*/ 2293595 h 5499253"/>
              <a:gd name="connsiteX2" fmla="*/ 823964 w 7517623"/>
              <a:gd name="connsiteY2" fmla="*/ 2186832 h 5499253"/>
              <a:gd name="connsiteX3" fmla="*/ 1125415 w 7517623"/>
              <a:gd name="connsiteY3" fmla="*/ 1945671 h 5499253"/>
              <a:gd name="connsiteX4" fmla="*/ 1497204 w 7517623"/>
              <a:gd name="connsiteY4" fmla="*/ 1744704 h 5499253"/>
              <a:gd name="connsiteX5" fmla="*/ 1858944 w 7517623"/>
              <a:gd name="connsiteY5" fmla="*/ 1684414 h 5499253"/>
              <a:gd name="connsiteX6" fmla="*/ 2230733 w 7517623"/>
              <a:gd name="connsiteY6" fmla="*/ 1774849 h 5499253"/>
              <a:gd name="connsiteX7" fmla="*/ 2401555 w 7517623"/>
              <a:gd name="connsiteY7" fmla="*/ 2005961 h 5499253"/>
              <a:gd name="connsiteX8" fmla="*/ 2602522 w 7517623"/>
              <a:gd name="connsiteY8" fmla="*/ 2066251 h 5499253"/>
              <a:gd name="connsiteX9" fmla="*/ 2893925 w 7517623"/>
              <a:gd name="connsiteY9" fmla="*/ 1995913 h 5499253"/>
              <a:gd name="connsiteX10" fmla="*/ 3235569 w 7517623"/>
              <a:gd name="connsiteY10" fmla="*/ 1905478 h 5499253"/>
              <a:gd name="connsiteX11" fmla="*/ 3396342 w 7517623"/>
              <a:gd name="connsiteY11" fmla="*/ 1945671 h 5499253"/>
              <a:gd name="connsiteX12" fmla="*/ 3526971 w 7517623"/>
              <a:gd name="connsiteY12" fmla="*/ 1899616 h 5499253"/>
              <a:gd name="connsiteX13" fmla="*/ 3848518 w 7517623"/>
              <a:gd name="connsiteY13" fmla="*/ 1626741 h 5499253"/>
              <a:gd name="connsiteX14" fmla="*/ 4220307 w 7517623"/>
              <a:gd name="connsiteY14" fmla="*/ 1503544 h 5499253"/>
              <a:gd name="connsiteX15" fmla="*/ 4491613 w 7517623"/>
              <a:gd name="connsiteY15" fmla="*/ 1423157 h 5499253"/>
              <a:gd name="connsiteX16" fmla="*/ 4853353 w 7517623"/>
              <a:gd name="connsiteY16" fmla="*/ 1262383 h 5499253"/>
              <a:gd name="connsiteX17" fmla="*/ 4963885 w 7517623"/>
              <a:gd name="connsiteY17" fmla="*/ 920739 h 5499253"/>
              <a:gd name="connsiteX18" fmla="*/ 5164852 w 7517623"/>
              <a:gd name="connsiteY18" fmla="*/ 569047 h 5499253"/>
              <a:gd name="connsiteX19" fmla="*/ 5657221 w 7517623"/>
              <a:gd name="connsiteY19" fmla="*/ 227403 h 5499253"/>
              <a:gd name="connsiteX20" fmla="*/ 5838092 w 7517623"/>
              <a:gd name="connsiteY20" fmla="*/ 96775 h 5499253"/>
              <a:gd name="connsiteX21" fmla="*/ 5958672 w 7517623"/>
              <a:gd name="connsiteY21" fmla="*/ 6339 h 5499253"/>
              <a:gd name="connsiteX22" fmla="*/ 6149591 w 7517623"/>
              <a:gd name="connsiteY22" fmla="*/ 26436 h 5499253"/>
              <a:gd name="connsiteX23" fmla="*/ 6240026 w 7517623"/>
              <a:gd name="connsiteY23" fmla="*/ 177161 h 5499253"/>
              <a:gd name="connsiteX24" fmla="*/ 6360606 w 7517623"/>
              <a:gd name="connsiteY24" fmla="*/ 247500 h 5499253"/>
              <a:gd name="connsiteX25" fmla="*/ 6451041 w 7517623"/>
              <a:gd name="connsiteY25" fmla="*/ 347983 h 5499253"/>
              <a:gd name="connsiteX26" fmla="*/ 6290268 w 7517623"/>
              <a:gd name="connsiteY26" fmla="*/ 548950 h 5499253"/>
              <a:gd name="connsiteX27" fmla="*/ 6219929 w 7517623"/>
              <a:gd name="connsiteY27" fmla="*/ 649434 h 5499253"/>
              <a:gd name="connsiteX28" fmla="*/ 6270171 w 7517623"/>
              <a:gd name="connsiteY28" fmla="*/ 820256 h 5499253"/>
              <a:gd name="connsiteX29" fmla="*/ 6551525 w 7517623"/>
              <a:gd name="connsiteY29" fmla="*/ 910691 h 5499253"/>
              <a:gd name="connsiteX30" fmla="*/ 6692202 w 7517623"/>
              <a:gd name="connsiteY30" fmla="*/ 1171948 h 5499253"/>
              <a:gd name="connsiteX31" fmla="*/ 6662057 w 7517623"/>
              <a:gd name="connsiteY31" fmla="*/ 1332722 h 5499253"/>
              <a:gd name="connsiteX32" fmla="*/ 6752492 w 7517623"/>
              <a:gd name="connsiteY32" fmla="*/ 1523641 h 5499253"/>
              <a:gd name="connsiteX33" fmla="*/ 6832879 w 7517623"/>
              <a:gd name="connsiteY33" fmla="*/ 1825091 h 5499253"/>
              <a:gd name="connsiteX34" fmla="*/ 6832879 w 7517623"/>
              <a:gd name="connsiteY34" fmla="*/ 2016010 h 5499253"/>
              <a:gd name="connsiteX35" fmla="*/ 6682153 w 7517623"/>
              <a:gd name="connsiteY35" fmla="*/ 2016010 h 5499253"/>
              <a:gd name="connsiteX36" fmla="*/ 6732395 w 7517623"/>
              <a:gd name="connsiteY36" fmla="*/ 2237073 h 5499253"/>
              <a:gd name="connsiteX37" fmla="*/ 6802733 w 7517623"/>
              <a:gd name="connsiteY37" fmla="*/ 2438041 h 5499253"/>
              <a:gd name="connsiteX38" fmla="*/ 7053942 w 7517623"/>
              <a:gd name="connsiteY38" fmla="*/ 2669153 h 5499253"/>
              <a:gd name="connsiteX39" fmla="*/ 7174522 w 7517623"/>
              <a:gd name="connsiteY39" fmla="*/ 2860071 h 5499253"/>
              <a:gd name="connsiteX40" fmla="*/ 7295103 w 7517623"/>
              <a:gd name="connsiteY40" fmla="*/ 2980651 h 5499253"/>
              <a:gd name="connsiteX41" fmla="*/ 7345344 w 7517623"/>
              <a:gd name="connsiteY41" fmla="*/ 3231860 h 5499253"/>
              <a:gd name="connsiteX42" fmla="*/ 7425731 w 7517623"/>
              <a:gd name="connsiteY42" fmla="*/ 3422779 h 5499253"/>
              <a:gd name="connsiteX43" fmla="*/ 7445828 w 7517623"/>
              <a:gd name="connsiteY43" fmla="*/ 3623746 h 5499253"/>
              <a:gd name="connsiteX44" fmla="*/ 7516166 w 7517623"/>
              <a:gd name="connsiteY44" fmla="*/ 3824713 h 5499253"/>
              <a:gd name="connsiteX45" fmla="*/ 7475973 w 7517623"/>
              <a:gd name="connsiteY45" fmla="*/ 4246744 h 5499253"/>
              <a:gd name="connsiteX46" fmla="*/ 7285054 w 7517623"/>
              <a:gd name="connsiteY46" fmla="*/ 4487904 h 5499253"/>
              <a:gd name="connsiteX47" fmla="*/ 7033846 w 7517623"/>
              <a:gd name="connsiteY47" fmla="*/ 4839597 h 5499253"/>
              <a:gd name="connsiteX48" fmla="*/ 6792685 w 7517623"/>
              <a:gd name="connsiteY48" fmla="*/ 5020467 h 5499253"/>
              <a:gd name="connsiteX49" fmla="*/ 6722347 w 7517623"/>
              <a:gd name="connsiteY49" fmla="*/ 5251579 h 5499253"/>
              <a:gd name="connsiteX50" fmla="*/ 6732395 w 7517623"/>
              <a:gd name="connsiteY50" fmla="*/ 5482691 h 5499253"/>
              <a:gd name="connsiteX51" fmla="*/ 6732395 w 7517623"/>
              <a:gd name="connsiteY51" fmla="*/ 5462594 h 5499253"/>
              <a:gd name="connsiteX0" fmla="*/ 0 w 7517623"/>
              <a:gd name="connsiteY0" fmla="*/ 2307412 h 5499253"/>
              <a:gd name="connsiteX1" fmla="*/ 331595 w 7517623"/>
              <a:gd name="connsiteY1" fmla="*/ 2293595 h 5499253"/>
              <a:gd name="connsiteX2" fmla="*/ 823964 w 7517623"/>
              <a:gd name="connsiteY2" fmla="*/ 2186832 h 5499253"/>
              <a:gd name="connsiteX3" fmla="*/ 1125415 w 7517623"/>
              <a:gd name="connsiteY3" fmla="*/ 1945671 h 5499253"/>
              <a:gd name="connsiteX4" fmla="*/ 1497204 w 7517623"/>
              <a:gd name="connsiteY4" fmla="*/ 1744704 h 5499253"/>
              <a:gd name="connsiteX5" fmla="*/ 1858944 w 7517623"/>
              <a:gd name="connsiteY5" fmla="*/ 1684414 h 5499253"/>
              <a:gd name="connsiteX6" fmla="*/ 2230733 w 7517623"/>
              <a:gd name="connsiteY6" fmla="*/ 1774849 h 5499253"/>
              <a:gd name="connsiteX7" fmla="*/ 2401555 w 7517623"/>
              <a:gd name="connsiteY7" fmla="*/ 2005961 h 5499253"/>
              <a:gd name="connsiteX8" fmla="*/ 2602522 w 7517623"/>
              <a:gd name="connsiteY8" fmla="*/ 2066251 h 5499253"/>
              <a:gd name="connsiteX9" fmla="*/ 2893925 w 7517623"/>
              <a:gd name="connsiteY9" fmla="*/ 1995913 h 5499253"/>
              <a:gd name="connsiteX10" fmla="*/ 3235569 w 7517623"/>
              <a:gd name="connsiteY10" fmla="*/ 1905478 h 5499253"/>
              <a:gd name="connsiteX11" fmla="*/ 3396342 w 7517623"/>
              <a:gd name="connsiteY11" fmla="*/ 1945671 h 5499253"/>
              <a:gd name="connsiteX12" fmla="*/ 3526971 w 7517623"/>
              <a:gd name="connsiteY12" fmla="*/ 1851991 h 5499253"/>
              <a:gd name="connsiteX13" fmla="*/ 3848518 w 7517623"/>
              <a:gd name="connsiteY13" fmla="*/ 1626741 h 5499253"/>
              <a:gd name="connsiteX14" fmla="*/ 4220307 w 7517623"/>
              <a:gd name="connsiteY14" fmla="*/ 1503544 h 5499253"/>
              <a:gd name="connsiteX15" fmla="*/ 4491613 w 7517623"/>
              <a:gd name="connsiteY15" fmla="*/ 1423157 h 5499253"/>
              <a:gd name="connsiteX16" fmla="*/ 4853353 w 7517623"/>
              <a:gd name="connsiteY16" fmla="*/ 1262383 h 5499253"/>
              <a:gd name="connsiteX17" fmla="*/ 4963885 w 7517623"/>
              <a:gd name="connsiteY17" fmla="*/ 920739 h 5499253"/>
              <a:gd name="connsiteX18" fmla="*/ 5164852 w 7517623"/>
              <a:gd name="connsiteY18" fmla="*/ 569047 h 5499253"/>
              <a:gd name="connsiteX19" fmla="*/ 5657221 w 7517623"/>
              <a:gd name="connsiteY19" fmla="*/ 227403 h 5499253"/>
              <a:gd name="connsiteX20" fmla="*/ 5838092 w 7517623"/>
              <a:gd name="connsiteY20" fmla="*/ 96775 h 5499253"/>
              <a:gd name="connsiteX21" fmla="*/ 5958672 w 7517623"/>
              <a:gd name="connsiteY21" fmla="*/ 6339 h 5499253"/>
              <a:gd name="connsiteX22" fmla="*/ 6149591 w 7517623"/>
              <a:gd name="connsiteY22" fmla="*/ 26436 h 5499253"/>
              <a:gd name="connsiteX23" fmla="*/ 6240026 w 7517623"/>
              <a:gd name="connsiteY23" fmla="*/ 177161 h 5499253"/>
              <a:gd name="connsiteX24" fmla="*/ 6360606 w 7517623"/>
              <a:gd name="connsiteY24" fmla="*/ 247500 h 5499253"/>
              <a:gd name="connsiteX25" fmla="*/ 6451041 w 7517623"/>
              <a:gd name="connsiteY25" fmla="*/ 347983 h 5499253"/>
              <a:gd name="connsiteX26" fmla="*/ 6290268 w 7517623"/>
              <a:gd name="connsiteY26" fmla="*/ 548950 h 5499253"/>
              <a:gd name="connsiteX27" fmla="*/ 6219929 w 7517623"/>
              <a:gd name="connsiteY27" fmla="*/ 649434 h 5499253"/>
              <a:gd name="connsiteX28" fmla="*/ 6270171 w 7517623"/>
              <a:gd name="connsiteY28" fmla="*/ 820256 h 5499253"/>
              <a:gd name="connsiteX29" fmla="*/ 6551525 w 7517623"/>
              <a:gd name="connsiteY29" fmla="*/ 910691 h 5499253"/>
              <a:gd name="connsiteX30" fmla="*/ 6692202 w 7517623"/>
              <a:gd name="connsiteY30" fmla="*/ 1171948 h 5499253"/>
              <a:gd name="connsiteX31" fmla="*/ 6662057 w 7517623"/>
              <a:gd name="connsiteY31" fmla="*/ 1332722 h 5499253"/>
              <a:gd name="connsiteX32" fmla="*/ 6752492 w 7517623"/>
              <a:gd name="connsiteY32" fmla="*/ 1523641 h 5499253"/>
              <a:gd name="connsiteX33" fmla="*/ 6832879 w 7517623"/>
              <a:gd name="connsiteY33" fmla="*/ 1825091 h 5499253"/>
              <a:gd name="connsiteX34" fmla="*/ 6832879 w 7517623"/>
              <a:gd name="connsiteY34" fmla="*/ 2016010 h 5499253"/>
              <a:gd name="connsiteX35" fmla="*/ 6682153 w 7517623"/>
              <a:gd name="connsiteY35" fmla="*/ 2016010 h 5499253"/>
              <a:gd name="connsiteX36" fmla="*/ 6732395 w 7517623"/>
              <a:gd name="connsiteY36" fmla="*/ 2237073 h 5499253"/>
              <a:gd name="connsiteX37" fmla="*/ 6802733 w 7517623"/>
              <a:gd name="connsiteY37" fmla="*/ 2438041 h 5499253"/>
              <a:gd name="connsiteX38" fmla="*/ 7053942 w 7517623"/>
              <a:gd name="connsiteY38" fmla="*/ 2669153 h 5499253"/>
              <a:gd name="connsiteX39" fmla="*/ 7174522 w 7517623"/>
              <a:gd name="connsiteY39" fmla="*/ 2860071 h 5499253"/>
              <a:gd name="connsiteX40" fmla="*/ 7295103 w 7517623"/>
              <a:gd name="connsiteY40" fmla="*/ 2980651 h 5499253"/>
              <a:gd name="connsiteX41" fmla="*/ 7345344 w 7517623"/>
              <a:gd name="connsiteY41" fmla="*/ 3231860 h 5499253"/>
              <a:gd name="connsiteX42" fmla="*/ 7425731 w 7517623"/>
              <a:gd name="connsiteY42" fmla="*/ 3422779 h 5499253"/>
              <a:gd name="connsiteX43" fmla="*/ 7445828 w 7517623"/>
              <a:gd name="connsiteY43" fmla="*/ 3623746 h 5499253"/>
              <a:gd name="connsiteX44" fmla="*/ 7516166 w 7517623"/>
              <a:gd name="connsiteY44" fmla="*/ 3824713 h 5499253"/>
              <a:gd name="connsiteX45" fmla="*/ 7475973 w 7517623"/>
              <a:gd name="connsiteY45" fmla="*/ 4246744 h 5499253"/>
              <a:gd name="connsiteX46" fmla="*/ 7285054 w 7517623"/>
              <a:gd name="connsiteY46" fmla="*/ 4487904 h 5499253"/>
              <a:gd name="connsiteX47" fmla="*/ 7033846 w 7517623"/>
              <a:gd name="connsiteY47" fmla="*/ 4839597 h 5499253"/>
              <a:gd name="connsiteX48" fmla="*/ 6792685 w 7517623"/>
              <a:gd name="connsiteY48" fmla="*/ 5020467 h 5499253"/>
              <a:gd name="connsiteX49" fmla="*/ 6722347 w 7517623"/>
              <a:gd name="connsiteY49" fmla="*/ 5251579 h 5499253"/>
              <a:gd name="connsiteX50" fmla="*/ 6732395 w 7517623"/>
              <a:gd name="connsiteY50" fmla="*/ 5482691 h 5499253"/>
              <a:gd name="connsiteX51" fmla="*/ 6732395 w 7517623"/>
              <a:gd name="connsiteY51" fmla="*/ 5462594 h 5499253"/>
              <a:gd name="connsiteX0" fmla="*/ 0 w 7517623"/>
              <a:gd name="connsiteY0" fmla="*/ 2307412 h 5499253"/>
              <a:gd name="connsiteX1" fmla="*/ 331595 w 7517623"/>
              <a:gd name="connsiteY1" fmla="*/ 2293595 h 5499253"/>
              <a:gd name="connsiteX2" fmla="*/ 823964 w 7517623"/>
              <a:gd name="connsiteY2" fmla="*/ 2186832 h 5499253"/>
              <a:gd name="connsiteX3" fmla="*/ 1125415 w 7517623"/>
              <a:gd name="connsiteY3" fmla="*/ 1945671 h 5499253"/>
              <a:gd name="connsiteX4" fmla="*/ 1497204 w 7517623"/>
              <a:gd name="connsiteY4" fmla="*/ 1744704 h 5499253"/>
              <a:gd name="connsiteX5" fmla="*/ 1858944 w 7517623"/>
              <a:gd name="connsiteY5" fmla="*/ 1684414 h 5499253"/>
              <a:gd name="connsiteX6" fmla="*/ 2230733 w 7517623"/>
              <a:gd name="connsiteY6" fmla="*/ 1774849 h 5499253"/>
              <a:gd name="connsiteX7" fmla="*/ 2401555 w 7517623"/>
              <a:gd name="connsiteY7" fmla="*/ 2005961 h 5499253"/>
              <a:gd name="connsiteX8" fmla="*/ 2602522 w 7517623"/>
              <a:gd name="connsiteY8" fmla="*/ 2066251 h 5499253"/>
              <a:gd name="connsiteX9" fmla="*/ 2893925 w 7517623"/>
              <a:gd name="connsiteY9" fmla="*/ 1995913 h 5499253"/>
              <a:gd name="connsiteX10" fmla="*/ 3235569 w 7517623"/>
              <a:gd name="connsiteY10" fmla="*/ 1905478 h 5499253"/>
              <a:gd name="connsiteX11" fmla="*/ 3396342 w 7517623"/>
              <a:gd name="connsiteY11" fmla="*/ 1945671 h 5499253"/>
              <a:gd name="connsiteX12" fmla="*/ 3526971 w 7517623"/>
              <a:gd name="connsiteY12" fmla="*/ 1851991 h 5499253"/>
              <a:gd name="connsiteX13" fmla="*/ 3848518 w 7517623"/>
              <a:gd name="connsiteY13" fmla="*/ 1626741 h 5499253"/>
              <a:gd name="connsiteX14" fmla="*/ 4220307 w 7517623"/>
              <a:gd name="connsiteY14" fmla="*/ 1503544 h 5499253"/>
              <a:gd name="connsiteX15" fmla="*/ 4491613 w 7517623"/>
              <a:gd name="connsiteY15" fmla="*/ 1356482 h 5499253"/>
              <a:gd name="connsiteX16" fmla="*/ 4853353 w 7517623"/>
              <a:gd name="connsiteY16" fmla="*/ 1262383 h 5499253"/>
              <a:gd name="connsiteX17" fmla="*/ 4963885 w 7517623"/>
              <a:gd name="connsiteY17" fmla="*/ 920739 h 5499253"/>
              <a:gd name="connsiteX18" fmla="*/ 5164852 w 7517623"/>
              <a:gd name="connsiteY18" fmla="*/ 569047 h 5499253"/>
              <a:gd name="connsiteX19" fmla="*/ 5657221 w 7517623"/>
              <a:gd name="connsiteY19" fmla="*/ 227403 h 5499253"/>
              <a:gd name="connsiteX20" fmla="*/ 5838092 w 7517623"/>
              <a:gd name="connsiteY20" fmla="*/ 96775 h 5499253"/>
              <a:gd name="connsiteX21" fmla="*/ 5958672 w 7517623"/>
              <a:gd name="connsiteY21" fmla="*/ 6339 h 5499253"/>
              <a:gd name="connsiteX22" fmla="*/ 6149591 w 7517623"/>
              <a:gd name="connsiteY22" fmla="*/ 26436 h 5499253"/>
              <a:gd name="connsiteX23" fmla="*/ 6240026 w 7517623"/>
              <a:gd name="connsiteY23" fmla="*/ 177161 h 5499253"/>
              <a:gd name="connsiteX24" fmla="*/ 6360606 w 7517623"/>
              <a:gd name="connsiteY24" fmla="*/ 247500 h 5499253"/>
              <a:gd name="connsiteX25" fmla="*/ 6451041 w 7517623"/>
              <a:gd name="connsiteY25" fmla="*/ 347983 h 5499253"/>
              <a:gd name="connsiteX26" fmla="*/ 6290268 w 7517623"/>
              <a:gd name="connsiteY26" fmla="*/ 548950 h 5499253"/>
              <a:gd name="connsiteX27" fmla="*/ 6219929 w 7517623"/>
              <a:gd name="connsiteY27" fmla="*/ 649434 h 5499253"/>
              <a:gd name="connsiteX28" fmla="*/ 6270171 w 7517623"/>
              <a:gd name="connsiteY28" fmla="*/ 820256 h 5499253"/>
              <a:gd name="connsiteX29" fmla="*/ 6551525 w 7517623"/>
              <a:gd name="connsiteY29" fmla="*/ 910691 h 5499253"/>
              <a:gd name="connsiteX30" fmla="*/ 6692202 w 7517623"/>
              <a:gd name="connsiteY30" fmla="*/ 1171948 h 5499253"/>
              <a:gd name="connsiteX31" fmla="*/ 6662057 w 7517623"/>
              <a:gd name="connsiteY31" fmla="*/ 1332722 h 5499253"/>
              <a:gd name="connsiteX32" fmla="*/ 6752492 w 7517623"/>
              <a:gd name="connsiteY32" fmla="*/ 1523641 h 5499253"/>
              <a:gd name="connsiteX33" fmla="*/ 6832879 w 7517623"/>
              <a:gd name="connsiteY33" fmla="*/ 1825091 h 5499253"/>
              <a:gd name="connsiteX34" fmla="*/ 6832879 w 7517623"/>
              <a:gd name="connsiteY34" fmla="*/ 2016010 h 5499253"/>
              <a:gd name="connsiteX35" fmla="*/ 6682153 w 7517623"/>
              <a:gd name="connsiteY35" fmla="*/ 2016010 h 5499253"/>
              <a:gd name="connsiteX36" fmla="*/ 6732395 w 7517623"/>
              <a:gd name="connsiteY36" fmla="*/ 2237073 h 5499253"/>
              <a:gd name="connsiteX37" fmla="*/ 6802733 w 7517623"/>
              <a:gd name="connsiteY37" fmla="*/ 2438041 h 5499253"/>
              <a:gd name="connsiteX38" fmla="*/ 7053942 w 7517623"/>
              <a:gd name="connsiteY38" fmla="*/ 2669153 h 5499253"/>
              <a:gd name="connsiteX39" fmla="*/ 7174522 w 7517623"/>
              <a:gd name="connsiteY39" fmla="*/ 2860071 h 5499253"/>
              <a:gd name="connsiteX40" fmla="*/ 7295103 w 7517623"/>
              <a:gd name="connsiteY40" fmla="*/ 2980651 h 5499253"/>
              <a:gd name="connsiteX41" fmla="*/ 7345344 w 7517623"/>
              <a:gd name="connsiteY41" fmla="*/ 3231860 h 5499253"/>
              <a:gd name="connsiteX42" fmla="*/ 7425731 w 7517623"/>
              <a:gd name="connsiteY42" fmla="*/ 3422779 h 5499253"/>
              <a:gd name="connsiteX43" fmla="*/ 7445828 w 7517623"/>
              <a:gd name="connsiteY43" fmla="*/ 3623746 h 5499253"/>
              <a:gd name="connsiteX44" fmla="*/ 7516166 w 7517623"/>
              <a:gd name="connsiteY44" fmla="*/ 3824713 h 5499253"/>
              <a:gd name="connsiteX45" fmla="*/ 7475973 w 7517623"/>
              <a:gd name="connsiteY45" fmla="*/ 4246744 h 5499253"/>
              <a:gd name="connsiteX46" fmla="*/ 7285054 w 7517623"/>
              <a:gd name="connsiteY46" fmla="*/ 4487904 h 5499253"/>
              <a:gd name="connsiteX47" fmla="*/ 7033846 w 7517623"/>
              <a:gd name="connsiteY47" fmla="*/ 4839597 h 5499253"/>
              <a:gd name="connsiteX48" fmla="*/ 6792685 w 7517623"/>
              <a:gd name="connsiteY48" fmla="*/ 5020467 h 5499253"/>
              <a:gd name="connsiteX49" fmla="*/ 6722347 w 7517623"/>
              <a:gd name="connsiteY49" fmla="*/ 5251579 h 5499253"/>
              <a:gd name="connsiteX50" fmla="*/ 6732395 w 7517623"/>
              <a:gd name="connsiteY50" fmla="*/ 5482691 h 5499253"/>
              <a:gd name="connsiteX51" fmla="*/ 6732395 w 7517623"/>
              <a:gd name="connsiteY51" fmla="*/ 5462594 h 5499253"/>
              <a:gd name="connsiteX0" fmla="*/ 0 w 7517623"/>
              <a:gd name="connsiteY0" fmla="*/ 2307412 h 5499253"/>
              <a:gd name="connsiteX1" fmla="*/ 331595 w 7517623"/>
              <a:gd name="connsiteY1" fmla="*/ 2293595 h 5499253"/>
              <a:gd name="connsiteX2" fmla="*/ 823964 w 7517623"/>
              <a:gd name="connsiteY2" fmla="*/ 2186832 h 5499253"/>
              <a:gd name="connsiteX3" fmla="*/ 1125415 w 7517623"/>
              <a:gd name="connsiteY3" fmla="*/ 1945671 h 5499253"/>
              <a:gd name="connsiteX4" fmla="*/ 1497204 w 7517623"/>
              <a:gd name="connsiteY4" fmla="*/ 1744704 h 5499253"/>
              <a:gd name="connsiteX5" fmla="*/ 1858944 w 7517623"/>
              <a:gd name="connsiteY5" fmla="*/ 1684414 h 5499253"/>
              <a:gd name="connsiteX6" fmla="*/ 2230733 w 7517623"/>
              <a:gd name="connsiteY6" fmla="*/ 1774849 h 5499253"/>
              <a:gd name="connsiteX7" fmla="*/ 2401555 w 7517623"/>
              <a:gd name="connsiteY7" fmla="*/ 2005961 h 5499253"/>
              <a:gd name="connsiteX8" fmla="*/ 2602522 w 7517623"/>
              <a:gd name="connsiteY8" fmla="*/ 2066251 h 5499253"/>
              <a:gd name="connsiteX9" fmla="*/ 2893925 w 7517623"/>
              <a:gd name="connsiteY9" fmla="*/ 1995913 h 5499253"/>
              <a:gd name="connsiteX10" fmla="*/ 3235569 w 7517623"/>
              <a:gd name="connsiteY10" fmla="*/ 1905478 h 5499253"/>
              <a:gd name="connsiteX11" fmla="*/ 3396342 w 7517623"/>
              <a:gd name="connsiteY11" fmla="*/ 1945671 h 5499253"/>
              <a:gd name="connsiteX12" fmla="*/ 3526971 w 7517623"/>
              <a:gd name="connsiteY12" fmla="*/ 1851991 h 5499253"/>
              <a:gd name="connsiteX13" fmla="*/ 3848518 w 7517623"/>
              <a:gd name="connsiteY13" fmla="*/ 1626741 h 5499253"/>
              <a:gd name="connsiteX14" fmla="*/ 4220307 w 7517623"/>
              <a:gd name="connsiteY14" fmla="*/ 1503544 h 5499253"/>
              <a:gd name="connsiteX15" fmla="*/ 4491613 w 7517623"/>
              <a:gd name="connsiteY15" fmla="*/ 1356482 h 5499253"/>
              <a:gd name="connsiteX16" fmla="*/ 4796203 w 7517623"/>
              <a:gd name="connsiteY16" fmla="*/ 1214758 h 5499253"/>
              <a:gd name="connsiteX17" fmla="*/ 4963885 w 7517623"/>
              <a:gd name="connsiteY17" fmla="*/ 920739 h 5499253"/>
              <a:gd name="connsiteX18" fmla="*/ 5164852 w 7517623"/>
              <a:gd name="connsiteY18" fmla="*/ 569047 h 5499253"/>
              <a:gd name="connsiteX19" fmla="*/ 5657221 w 7517623"/>
              <a:gd name="connsiteY19" fmla="*/ 227403 h 5499253"/>
              <a:gd name="connsiteX20" fmla="*/ 5838092 w 7517623"/>
              <a:gd name="connsiteY20" fmla="*/ 96775 h 5499253"/>
              <a:gd name="connsiteX21" fmla="*/ 5958672 w 7517623"/>
              <a:gd name="connsiteY21" fmla="*/ 6339 h 5499253"/>
              <a:gd name="connsiteX22" fmla="*/ 6149591 w 7517623"/>
              <a:gd name="connsiteY22" fmla="*/ 26436 h 5499253"/>
              <a:gd name="connsiteX23" fmla="*/ 6240026 w 7517623"/>
              <a:gd name="connsiteY23" fmla="*/ 177161 h 5499253"/>
              <a:gd name="connsiteX24" fmla="*/ 6360606 w 7517623"/>
              <a:gd name="connsiteY24" fmla="*/ 247500 h 5499253"/>
              <a:gd name="connsiteX25" fmla="*/ 6451041 w 7517623"/>
              <a:gd name="connsiteY25" fmla="*/ 347983 h 5499253"/>
              <a:gd name="connsiteX26" fmla="*/ 6290268 w 7517623"/>
              <a:gd name="connsiteY26" fmla="*/ 548950 h 5499253"/>
              <a:gd name="connsiteX27" fmla="*/ 6219929 w 7517623"/>
              <a:gd name="connsiteY27" fmla="*/ 649434 h 5499253"/>
              <a:gd name="connsiteX28" fmla="*/ 6270171 w 7517623"/>
              <a:gd name="connsiteY28" fmla="*/ 820256 h 5499253"/>
              <a:gd name="connsiteX29" fmla="*/ 6551525 w 7517623"/>
              <a:gd name="connsiteY29" fmla="*/ 910691 h 5499253"/>
              <a:gd name="connsiteX30" fmla="*/ 6692202 w 7517623"/>
              <a:gd name="connsiteY30" fmla="*/ 1171948 h 5499253"/>
              <a:gd name="connsiteX31" fmla="*/ 6662057 w 7517623"/>
              <a:gd name="connsiteY31" fmla="*/ 1332722 h 5499253"/>
              <a:gd name="connsiteX32" fmla="*/ 6752492 w 7517623"/>
              <a:gd name="connsiteY32" fmla="*/ 1523641 h 5499253"/>
              <a:gd name="connsiteX33" fmla="*/ 6832879 w 7517623"/>
              <a:gd name="connsiteY33" fmla="*/ 1825091 h 5499253"/>
              <a:gd name="connsiteX34" fmla="*/ 6832879 w 7517623"/>
              <a:gd name="connsiteY34" fmla="*/ 2016010 h 5499253"/>
              <a:gd name="connsiteX35" fmla="*/ 6682153 w 7517623"/>
              <a:gd name="connsiteY35" fmla="*/ 2016010 h 5499253"/>
              <a:gd name="connsiteX36" fmla="*/ 6732395 w 7517623"/>
              <a:gd name="connsiteY36" fmla="*/ 2237073 h 5499253"/>
              <a:gd name="connsiteX37" fmla="*/ 6802733 w 7517623"/>
              <a:gd name="connsiteY37" fmla="*/ 2438041 h 5499253"/>
              <a:gd name="connsiteX38" fmla="*/ 7053942 w 7517623"/>
              <a:gd name="connsiteY38" fmla="*/ 2669153 h 5499253"/>
              <a:gd name="connsiteX39" fmla="*/ 7174522 w 7517623"/>
              <a:gd name="connsiteY39" fmla="*/ 2860071 h 5499253"/>
              <a:gd name="connsiteX40" fmla="*/ 7295103 w 7517623"/>
              <a:gd name="connsiteY40" fmla="*/ 2980651 h 5499253"/>
              <a:gd name="connsiteX41" fmla="*/ 7345344 w 7517623"/>
              <a:gd name="connsiteY41" fmla="*/ 3231860 h 5499253"/>
              <a:gd name="connsiteX42" fmla="*/ 7425731 w 7517623"/>
              <a:gd name="connsiteY42" fmla="*/ 3422779 h 5499253"/>
              <a:gd name="connsiteX43" fmla="*/ 7445828 w 7517623"/>
              <a:gd name="connsiteY43" fmla="*/ 3623746 h 5499253"/>
              <a:gd name="connsiteX44" fmla="*/ 7516166 w 7517623"/>
              <a:gd name="connsiteY44" fmla="*/ 3824713 h 5499253"/>
              <a:gd name="connsiteX45" fmla="*/ 7475973 w 7517623"/>
              <a:gd name="connsiteY45" fmla="*/ 4246744 h 5499253"/>
              <a:gd name="connsiteX46" fmla="*/ 7285054 w 7517623"/>
              <a:gd name="connsiteY46" fmla="*/ 4487904 h 5499253"/>
              <a:gd name="connsiteX47" fmla="*/ 7033846 w 7517623"/>
              <a:gd name="connsiteY47" fmla="*/ 4839597 h 5499253"/>
              <a:gd name="connsiteX48" fmla="*/ 6792685 w 7517623"/>
              <a:gd name="connsiteY48" fmla="*/ 5020467 h 5499253"/>
              <a:gd name="connsiteX49" fmla="*/ 6722347 w 7517623"/>
              <a:gd name="connsiteY49" fmla="*/ 5251579 h 5499253"/>
              <a:gd name="connsiteX50" fmla="*/ 6732395 w 7517623"/>
              <a:gd name="connsiteY50" fmla="*/ 5482691 h 5499253"/>
              <a:gd name="connsiteX51" fmla="*/ 6732395 w 7517623"/>
              <a:gd name="connsiteY51" fmla="*/ 5462594 h 5499253"/>
              <a:gd name="connsiteX0" fmla="*/ 0 w 7517623"/>
              <a:gd name="connsiteY0" fmla="*/ 2307412 h 5499253"/>
              <a:gd name="connsiteX1" fmla="*/ 331595 w 7517623"/>
              <a:gd name="connsiteY1" fmla="*/ 2293595 h 5499253"/>
              <a:gd name="connsiteX2" fmla="*/ 823964 w 7517623"/>
              <a:gd name="connsiteY2" fmla="*/ 2186832 h 5499253"/>
              <a:gd name="connsiteX3" fmla="*/ 1125415 w 7517623"/>
              <a:gd name="connsiteY3" fmla="*/ 1945671 h 5499253"/>
              <a:gd name="connsiteX4" fmla="*/ 1497204 w 7517623"/>
              <a:gd name="connsiteY4" fmla="*/ 1744704 h 5499253"/>
              <a:gd name="connsiteX5" fmla="*/ 1858944 w 7517623"/>
              <a:gd name="connsiteY5" fmla="*/ 1684414 h 5499253"/>
              <a:gd name="connsiteX6" fmla="*/ 2230733 w 7517623"/>
              <a:gd name="connsiteY6" fmla="*/ 1774849 h 5499253"/>
              <a:gd name="connsiteX7" fmla="*/ 2401555 w 7517623"/>
              <a:gd name="connsiteY7" fmla="*/ 2005961 h 5499253"/>
              <a:gd name="connsiteX8" fmla="*/ 2602522 w 7517623"/>
              <a:gd name="connsiteY8" fmla="*/ 2066251 h 5499253"/>
              <a:gd name="connsiteX9" fmla="*/ 2893925 w 7517623"/>
              <a:gd name="connsiteY9" fmla="*/ 1995913 h 5499253"/>
              <a:gd name="connsiteX10" fmla="*/ 3235569 w 7517623"/>
              <a:gd name="connsiteY10" fmla="*/ 1905478 h 5499253"/>
              <a:gd name="connsiteX11" fmla="*/ 3396342 w 7517623"/>
              <a:gd name="connsiteY11" fmla="*/ 1945671 h 5499253"/>
              <a:gd name="connsiteX12" fmla="*/ 3526971 w 7517623"/>
              <a:gd name="connsiteY12" fmla="*/ 1851991 h 5499253"/>
              <a:gd name="connsiteX13" fmla="*/ 3848518 w 7517623"/>
              <a:gd name="connsiteY13" fmla="*/ 1626741 h 5499253"/>
              <a:gd name="connsiteX14" fmla="*/ 4220307 w 7517623"/>
              <a:gd name="connsiteY14" fmla="*/ 1503544 h 5499253"/>
              <a:gd name="connsiteX15" fmla="*/ 4491613 w 7517623"/>
              <a:gd name="connsiteY15" fmla="*/ 1356482 h 5499253"/>
              <a:gd name="connsiteX16" fmla="*/ 4796203 w 7517623"/>
              <a:gd name="connsiteY16" fmla="*/ 1214758 h 5499253"/>
              <a:gd name="connsiteX17" fmla="*/ 4868635 w 7517623"/>
              <a:gd name="connsiteY17" fmla="*/ 892164 h 5499253"/>
              <a:gd name="connsiteX18" fmla="*/ 5164852 w 7517623"/>
              <a:gd name="connsiteY18" fmla="*/ 569047 h 5499253"/>
              <a:gd name="connsiteX19" fmla="*/ 5657221 w 7517623"/>
              <a:gd name="connsiteY19" fmla="*/ 227403 h 5499253"/>
              <a:gd name="connsiteX20" fmla="*/ 5838092 w 7517623"/>
              <a:gd name="connsiteY20" fmla="*/ 96775 h 5499253"/>
              <a:gd name="connsiteX21" fmla="*/ 5958672 w 7517623"/>
              <a:gd name="connsiteY21" fmla="*/ 6339 h 5499253"/>
              <a:gd name="connsiteX22" fmla="*/ 6149591 w 7517623"/>
              <a:gd name="connsiteY22" fmla="*/ 26436 h 5499253"/>
              <a:gd name="connsiteX23" fmla="*/ 6240026 w 7517623"/>
              <a:gd name="connsiteY23" fmla="*/ 177161 h 5499253"/>
              <a:gd name="connsiteX24" fmla="*/ 6360606 w 7517623"/>
              <a:gd name="connsiteY24" fmla="*/ 247500 h 5499253"/>
              <a:gd name="connsiteX25" fmla="*/ 6451041 w 7517623"/>
              <a:gd name="connsiteY25" fmla="*/ 347983 h 5499253"/>
              <a:gd name="connsiteX26" fmla="*/ 6290268 w 7517623"/>
              <a:gd name="connsiteY26" fmla="*/ 548950 h 5499253"/>
              <a:gd name="connsiteX27" fmla="*/ 6219929 w 7517623"/>
              <a:gd name="connsiteY27" fmla="*/ 649434 h 5499253"/>
              <a:gd name="connsiteX28" fmla="*/ 6270171 w 7517623"/>
              <a:gd name="connsiteY28" fmla="*/ 820256 h 5499253"/>
              <a:gd name="connsiteX29" fmla="*/ 6551525 w 7517623"/>
              <a:gd name="connsiteY29" fmla="*/ 910691 h 5499253"/>
              <a:gd name="connsiteX30" fmla="*/ 6692202 w 7517623"/>
              <a:gd name="connsiteY30" fmla="*/ 1171948 h 5499253"/>
              <a:gd name="connsiteX31" fmla="*/ 6662057 w 7517623"/>
              <a:gd name="connsiteY31" fmla="*/ 1332722 h 5499253"/>
              <a:gd name="connsiteX32" fmla="*/ 6752492 w 7517623"/>
              <a:gd name="connsiteY32" fmla="*/ 1523641 h 5499253"/>
              <a:gd name="connsiteX33" fmla="*/ 6832879 w 7517623"/>
              <a:gd name="connsiteY33" fmla="*/ 1825091 h 5499253"/>
              <a:gd name="connsiteX34" fmla="*/ 6832879 w 7517623"/>
              <a:gd name="connsiteY34" fmla="*/ 2016010 h 5499253"/>
              <a:gd name="connsiteX35" fmla="*/ 6682153 w 7517623"/>
              <a:gd name="connsiteY35" fmla="*/ 2016010 h 5499253"/>
              <a:gd name="connsiteX36" fmla="*/ 6732395 w 7517623"/>
              <a:gd name="connsiteY36" fmla="*/ 2237073 h 5499253"/>
              <a:gd name="connsiteX37" fmla="*/ 6802733 w 7517623"/>
              <a:gd name="connsiteY37" fmla="*/ 2438041 h 5499253"/>
              <a:gd name="connsiteX38" fmla="*/ 7053942 w 7517623"/>
              <a:gd name="connsiteY38" fmla="*/ 2669153 h 5499253"/>
              <a:gd name="connsiteX39" fmla="*/ 7174522 w 7517623"/>
              <a:gd name="connsiteY39" fmla="*/ 2860071 h 5499253"/>
              <a:gd name="connsiteX40" fmla="*/ 7295103 w 7517623"/>
              <a:gd name="connsiteY40" fmla="*/ 2980651 h 5499253"/>
              <a:gd name="connsiteX41" fmla="*/ 7345344 w 7517623"/>
              <a:gd name="connsiteY41" fmla="*/ 3231860 h 5499253"/>
              <a:gd name="connsiteX42" fmla="*/ 7425731 w 7517623"/>
              <a:gd name="connsiteY42" fmla="*/ 3422779 h 5499253"/>
              <a:gd name="connsiteX43" fmla="*/ 7445828 w 7517623"/>
              <a:gd name="connsiteY43" fmla="*/ 3623746 h 5499253"/>
              <a:gd name="connsiteX44" fmla="*/ 7516166 w 7517623"/>
              <a:gd name="connsiteY44" fmla="*/ 3824713 h 5499253"/>
              <a:gd name="connsiteX45" fmla="*/ 7475973 w 7517623"/>
              <a:gd name="connsiteY45" fmla="*/ 4246744 h 5499253"/>
              <a:gd name="connsiteX46" fmla="*/ 7285054 w 7517623"/>
              <a:gd name="connsiteY46" fmla="*/ 4487904 h 5499253"/>
              <a:gd name="connsiteX47" fmla="*/ 7033846 w 7517623"/>
              <a:gd name="connsiteY47" fmla="*/ 4839597 h 5499253"/>
              <a:gd name="connsiteX48" fmla="*/ 6792685 w 7517623"/>
              <a:gd name="connsiteY48" fmla="*/ 5020467 h 5499253"/>
              <a:gd name="connsiteX49" fmla="*/ 6722347 w 7517623"/>
              <a:gd name="connsiteY49" fmla="*/ 5251579 h 5499253"/>
              <a:gd name="connsiteX50" fmla="*/ 6732395 w 7517623"/>
              <a:gd name="connsiteY50" fmla="*/ 5482691 h 5499253"/>
              <a:gd name="connsiteX51" fmla="*/ 6732395 w 7517623"/>
              <a:gd name="connsiteY51" fmla="*/ 5462594 h 5499253"/>
              <a:gd name="connsiteX0" fmla="*/ 0 w 7517623"/>
              <a:gd name="connsiteY0" fmla="*/ 2307412 h 5499253"/>
              <a:gd name="connsiteX1" fmla="*/ 331595 w 7517623"/>
              <a:gd name="connsiteY1" fmla="*/ 2293595 h 5499253"/>
              <a:gd name="connsiteX2" fmla="*/ 823964 w 7517623"/>
              <a:gd name="connsiteY2" fmla="*/ 2186832 h 5499253"/>
              <a:gd name="connsiteX3" fmla="*/ 1125415 w 7517623"/>
              <a:gd name="connsiteY3" fmla="*/ 1945671 h 5499253"/>
              <a:gd name="connsiteX4" fmla="*/ 1497204 w 7517623"/>
              <a:gd name="connsiteY4" fmla="*/ 1744704 h 5499253"/>
              <a:gd name="connsiteX5" fmla="*/ 1858944 w 7517623"/>
              <a:gd name="connsiteY5" fmla="*/ 1684414 h 5499253"/>
              <a:gd name="connsiteX6" fmla="*/ 2230733 w 7517623"/>
              <a:gd name="connsiteY6" fmla="*/ 1774849 h 5499253"/>
              <a:gd name="connsiteX7" fmla="*/ 2401555 w 7517623"/>
              <a:gd name="connsiteY7" fmla="*/ 2005961 h 5499253"/>
              <a:gd name="connsiteX8" fmla="*/ 2602522 w 7517623"/>
              <a:gd name="connsiteY8" fmla="*/ 2066251 h 5499253"/>
              <a:gd name="connsiteX9" fmla="*/ 2893925 w 7517623"/>
              <a:gd name="connsiteY9" fmla="*/ 1995913 h 5499253"/>
              <a:gd name="connsiteX10" fmla="*/ 3235569 w 7517623"/>
              <a:gd name="connsiteY10" fmla="*/ 1905478 h 5499253"/>
              <a:gd name="connsiteX11" fmla="*/ 3396342 w 7517623"/>
              <a:gd name="connsiteY11" fmla="*/ 1945671 h 5499253"/>
              <a:gd name="connsiteX12" fmla="*/ 3526971 w 7517623"/>
              <a:gd name="connsiteY12" fmla="*/ 1851991 h 5499253"/>
              <a:gd name="connsiteX13" fmla="*/ 3848518 w 7517623"/>
              <a:gd name="connsiteY13" fmla="*/ 1626741 h 5499253"/>
              <a:gd name="connsiteX14" fmla="*/ 4220307 w 7517623"/>
              <a:gd name="connsiteY14" fmla="*/ 1503544 h 5499253"/>
              <a:gd name="connsiteX15" fmla="*/ 4491613 w 7517623"/>
              <a:gd name="connsiteY15" fmla="*/ 1356482 h 5499253"/>
              <a:gd name="connsiteX16" fmla="*/ 4796203 w 7517623"/>
              <a:gd name="connsiteY16" fmla="*/ 1214758 h 5499253"/>
              <a:gd name="connsiteX17" fmla="*/ 4868635 w 7517623"/>
              <a:gd name="connsiteY17" fmla="*/ 892164 h 5499253"/>
              <a:gd name="connsiteX18" fmla="*/ 5136277 w 7517623"/>
              <a:gd name="connsiteY18" fmla="*/ 511897 h 5499253"/>
              <a:gd name="connsiteX19" fmla="*/ 5657221 w 7517623"/>
              <a:gd name="connsiteY19" fmla="*/ 227403 h 5499253"/>
              <a:gd name="connsiteX20" fmla="*/ 5838092 w 7517623"/>
              <a:gd name="connsiteY20" fmla="*/ 96775 h 5499253"/>
              <a:gd name="connsiteX21" fmla="*/ 5958672 w 7517623"/>
              <a:gd name="connsiteY21" fmla="*/ 6339 h 5499253"/>
              <a:gd name="connsiteX22" fmla="*/ 6149591 w 7517623"/>
              <a:gd name="connsiteY22" fmla="*/ 26436 h 5499253"/>
              <a:gd name="connsiteX23" fmla="*/ 6240026 w 7517623"/>
              <a:gd name="connsiteY23" fmla="*/ 177161 h 5499253"/>
              <a:gd name="connsiteX24" fmla="*/ 6360606 w 7517623"/>
              <a:gd name="connsiteY24" fmla="*/ 247500 h 5499253"/>
              <a:gd name="connsiteX25" fmla="*/ 6451041 w 7517623"/>
              <a:gd name="connsiteY25" fmla="*/ 347983 h 5499253"/>
              <a:gd name="connsiteX26" fmla="*/ 6290268 w 7517623"/>
              <a:gd name="connsiteY26" fmla="*/ 548950 h 5499253"/>
              <a:gd name="connsiteX27" fmla="*/ 6219929 w 7517623"/>
              <a:gd name="connsiteY27" fmla="*/ 649434 h 5499253"/>
              <a:gd name="connsiteX28" fmla="*/ 6270171 w 7517623"/>
              <a:gd name="connsiteY28" fmla="*/ 820256 h 5499253"/>
              <a:gd name="connsiteX29" fmla="*/ 6551525 w 7517623"/>
              <a:gd name="connsiteY29" fmla="*/ 910691 h 5499253"/>
              <a:gd name="connsiteX30" fmla="*/ 6692202 w 7517623"/>
              <a:gd name="connsiteY30" fmla="*/ 1171948 h 5499253"/>
              <a:gd name="connsiteX31" fmla="*/ 6662057 w 7517623"/>
              <a:gd name="connsiteY31" fmla="*/ 1332722 h 5499253"/>
              <a:gd name="connsiteX32" fmla="*/ 6752492 w 7517623"/>
              <a:gd name="connsiteY32" fmla="*/ 1523641 h 5499253"/>
              <a:gd name="connsiteX33" fmla="*/ 6832879 w 7517623"/>
              <a:gd name="connsiteY33" fmla="*/ 1825091 h 5499253"/>
              <a:gd name="connsiteX34" fmla="*/ 6832879 w 7517623"/>
              <a:gd name="connsiteY34" fmla="*/ 2016010 h 5499253"/>
              <a:gd name="connsiteX35" fmla="*/ 6682153 w 7517623"/>
              <a:gd name="connsiteY35" fmla="*/ 2016010 h 5499253"/>
              <a:gd name="connsiteX36" fmla="*/ 6732395 w 7517623"/>
              <a:gd name="connsiteY36" fmla="*/ 2237073 h 5499253"/>
              <a:gd name="connsiteX37" fmla="*/ 6802733 w 7517623"/>
              <a:gd name="connsiteY37" fmla="*/ 2438041 h 5499253"/>
              <a:gd name="connsiteX38" fmla="*/ 7053942 w 7517623"/>
              <a:gd name="connsiteY38" fmla="*/ 2669153 h 5499253"/>
              <a:gd name="connsiteX39" fmla="*/ 7174522 w 7517623"/>
              <a:gd name="connsiteY39" fmla="*/ 2860071 h 5499253"/>
              <a:gd name="connsiteX40" fmla="*/ 7295103 w 7517623"/>
              <a:gd name="connsiteY40" fmla="*/ 2980651 h 5499253"/>
              <a:gd name="connsiteX41" fmla="*/ 7345344 w 7517623"/>
              <a:gd name="connsiteY41" fmla="*/ 3231860 h 5499253"/>
              <a:gd name="connsiteX42" fmla="*/ 7425731 w 7517623"/>
              <a:gd name="connsiteY42" fmla="*/ 3422779 h 5499253"/>
              <a:gd name="connsiteX43" fmla="*/ 7445828 w 7517623"/>
              <a:gd name="connsiteY43" fmla="*/ 3623746 h 5499253"/>
              <a:gd name="connsiteX44" fmla="*/ 7516166 w 7517623"/>
              <a:gd name="connsiteY44" fmla="*/ 3824713 h 5499253"/>
              <a:gd name="connsiteX45" fmla="*/ 7475973 w 7517623"/>
              <a:gd name="connsiteY45" fmla="*/ 4246744 h 5499253"/>
              <a:gd name="connsiteX46" fmla="*/ 7285054 w 7517623"/>
              <a:gd name="connsiteY46" fmla="*/ 4487904 h 5499253"/>
              <a:gd name="connsiteX47" fmla="*/ 7033846 w 7517623"/>
              <a:gd name="connsiteY47" fmla="*/ 4839597 h 5499253"/>
              <a:gd name="connsiteX48" fmla="*/ 6792685 w 7517623"/>
              <a:gd name="connsiteY48" fmla="*/ 5020467 h 5499253"/>
              <a:gd name="connsiteX49" fmla="*/ 6722347 w 7517623"/>
              <a:gd name="connsiteY49" fmla="*/ 5251579 h 5499253"/>
              <a:gd name="connsiteX50" fmla="*/ 6732395 w 7517623"/>
              <a:gd name="connsiteY50" fmla="*/ 5482691 h 5499253"/>
              <a:gd name="connsiteX51" fmla="*/ 6732395 w 7517623"/>
              <a:gd name="connsiteY51" fmla="*/ 5462594 h 5499253"/>
              <a:gd name="connsiteX0" fmla="*/ 0 w 7517623"/>
              <a:gd name="connsiteY0" fmla="*/ 2307412 h 5499253"/>
              <a:gd name="connsiteX1" fmla="*/ 331595 w 7517623"/>
              <a:gd name="connsiteY1" fmla="*/ 2293595 h 5499253"/>
              <a:gd name="connsiteX2" fmla="*/ 823964 w 7517623"/>
              <a:gd name="connsiteY2" fmla="*/ 2186832 h 5499253"/>
              <a:gd name="connsiteX3" fmla="*/ 1125415 w 7517623"/>
              <a:gd name="connsiteY3" fmla="*/ 1945671 h 5499253"/>
              <a:gd name="connsiteX4" fmla="*/ 1497204 w 7517623"/>
              <a:gd name="connsiteY4" fmla="*/ 1744704 h 5499253"/>
              <a:gd name="connsiteX5" fmla="*/ 1858944 w 7517623"/>
              <a:gd name="connsiteY5" fmla="*/ 1684414 h 5499253"/>
              <a:gd name="connsiteX6" fmla="*/ 2230733 w 7517623"/>
              <a:gd name="connsiteY6" fmla="*/ 1774849 h 5499253"/>
              <a:gd name="connsiteX7" fmla="*/ 2401555 w 7517623"/>
              <a:gd name="connsiteY7" fmla="*/ 2005961 h 5499253"/>
              <a:gd name="connsiteX8" fmla="*/ 2602522 w 7517623"/>
              <a:gd name="connsiteY8" fmla="*/ 2066251 h 5499253"/>
              <a:gd name="connsiteX9" fmla="*/ 2893925 w 7517623"/>
              <a:gd name="connsiteY9" fmla="*/ 1995913 h 5499253"/>
              <a:gd name="connsiteX10" fmla="*/ 3235569 w 7517623"/>
              <a:gd name="connsiteY10" fmla="*/ 1905478 h 5499253"/>
              <a:gd name="connsiteX11" fmla="*/ 3396342 w 7517623"/>
              <a:gd name="connsiteY11" fmla="*/ 1945671 h 5499253"/>
              <a:gd name="connsiteX12" fmla="*/ 3526971 w 7517623"/>
              <a:gd name="connsiteY12" fmla="*/ 1851991 h 5499253"/>
              <a:gd name="connsiteX13" fmla="*/ 3848518 w 7517623"/>
              <a:gd name="connsiteY13" fmla="*/ 1626741 h 5499253"/>
              <a:gd name="connsiteX14" fmla="*/ 4220307 w 7517623"/>
              <a:gd name="connsiteY14" fmla="*/ 1503544 h 5499253"/>
              <a:gd name="connsiteX15" fmla="*/ 4491613 w 7517623"/>
              <a:gd name="connsiteY15" fmla="*/ 1356482 h 5499253"/>
              <a:gd name="connsiteX16" fmla="*/ 4796203 w 7517623"/>
              <a:gd name="connsiteY16" fmla="*/ 1214758 h 5499253"/>
              <a:gd name="connsiteX17" fmla="*/ 4868635 w 7517623"/>
              <a:gd name="connsiteY17" fmla="*/ 892164 h 5499253"/>
              <a:gd name="connsiteX18" fmla="*/ 5136277 w 7517623"/>
              <a:gd name="connsiteY18" fmla="*/ 511897 h 5499253"/>
              <a:gd name="connsiteX19" fmla="*/ 5619121 w 7517623"/>
              <a:gd name="connsiteY19" fmla="*/ 160728 h 5499253"/>
              <a:gd name="connsiteX20" fmla="*/ 5838092 w 7517623"/>
              <a:gd name="connsiteY20" fmla="*/ 96775 h 5499253"/>
              <a:gd name="connsiteX21" fmla="*/ 5958672 w 7517623"/>
              <a:gd name="connsiteY21" fmla="*/ 6339 h 5499253"/>
              <a:gd name="connsiteX22" fmla="*/ 6149591 w 7517623"/>
              <a:gd name="connsiteY22" fmla="*/ 26436 h 5499253"/>
              <a:gd name="connsiteX23" fmla="*/ 6240026 w 7517623"/>
              <a:gd name="connsiteY23" fmla="*/ 177161 h 5499253"/>
              <a:gd name="connsiteX24" fmla="*/ 6360606 w 7517623"/>
              <a:gd name="connsiteY24" fmla="*/ 247500 h 5499253"/>
              <a:gd name="connsiteX25" fmla="*/ 6451041 w 7517623"/>
              <a:gd name="connsiteY25" fmla="*/ 347983 h 5499253"/>
              <a:gd name="connsiteX26" fmla="*/ 6290268 w 7517623"/>
              <a:gd name="connsiteY26" fmla="*/ 548950 h 5499253"/>
              <a:gd name="connsiteX27" fmla="*/ 6219929 w 7517623"/>
              <a:gd name="connsiteY27" fmla="*/ 649434 h 5499253"/>
              <a:gd name="connsiteX28" fmla="*/ 6270171 w 7517623"/>
              <a:gd name="connsiteY28" fmla="*/ 820256 h 5499253"/>
              <a:gd name="connsiteX29" fmla="*/ 6551525 w 7517623"/>
              <a:gd name="connsiteY29" fmla="*/ 910691 h 5499253"/>
              <a:gd name="connsiteX30" fmla="*/ 6692202 w 7517623"/>
              <a:gd name="connsiteY30" fmla="*/ 1171948 h 5499253"/>
              <a:gd name="connsiteX31" fmla="*/ 6662057 w 7517623"/>
              <a:gd name="connsiteY31" fmla="*/ 1332722 h 5499253"/>
              <a:gd name="connsiteX32" fmla="*/ 6752492 w 7517623"/>
              <a:gd name="connsiteY32" fmla="*/ 1523641 h 5499253"/>
              <a:gd name="connsiteX33" fmla="*/ 6832879 w 7517623"/>
              <a:gd name="connsiteY33" fmla="*/ 1825091 h 5499253"/>
              <a:gd name="connsiteX34" fmla="*/ 6832879 w 7517623"/>
              <a:gd name="connsiteY34" fmla="*/ 2016010 h 5499253"/>
              <a:gd name="connsiteX35" fmla="*/ 6682153 w 7517623"/>
              <a:gd name="connsiteY35" fmla="*/ 2016010 h 5499253"/>
              <a:gd name="connsiteX36" fmla="*/ 6732395 w 7517623"/>
              <a:gd name="connsiteY36" fmla="*/ 2237073 h 5499253"/>
              <a:gd name="connsiteX37" fmla="*/ 6802733 w 7517623"/>
              <a:gd name="connsiteY37" fmla="*/ 2438041 h 5499253"/>
              <a:gd name="connsiteX38" fmla="*/ 7053942 w 7517623"/>
              <a:gd name="connsiteY38" fmla="*/ 2669153 h 5499253"/>
              <a:gd name="connsiteX39" fmla="*/ 7174522 w 7517623"/>
              <a:gd name="connsiteY39" fmla="*/ 2860071 h 5499253"/>
              <a:gd name="connsiteX40" fmla="*/ 7295103 w 7517623"/>
              <a:gd name="connsiteY40" fmla="*/ 2980651 h 5499253"/>
              <a:gd name="connsiteX41" fmla="*/ 7345344 w 7517623"/>
              <a:gd name="connsiteY41" fmla="*/ 3231860 h 5499253"/>
              <a:gd name="connsiteX42" fmla="*/ 7425731 w 7517623"/>
              <a:gd name="connsiteY42" fmla="*/ 3422779 h 5499253"/>
              <a:gd name="connsiteX43" fmla="*/ 7445828 w 7517623"/>
              <a:gd name="connsiteY43" fmla="*/ 3623746 h 5499253"/>
              <a:gd name="connsiteX44" fmla="*/ 7516166 w 7517623"/>
              <a:gd name="connsiteY44" fmla="*/ 3824713 h 5499253"/>
              <a:gd name="connsiteX45" fmla="*/ 7475973 w 7517623"/>
              <a:gd name="connsiteY45" fmla="*/ 4246744 h 5499253"/>
              <a:gd name="connsiteX46" fmla="*/ 7285054 w 7517623"/>
              <a:gd name="connsiteY46" fmla="*/ 4487904 h 5499253"/>
              <a:gd name="connsiteX47" fmla="*/ 7033846 w 7517623"/>
              <a:gd name="connsiteY47" fmla="*/ 4839597 h 5499253"/>
              <a:gd name="connsiteX48" fmla="*/ 6792685 w 7517623"/>
              <a:gd name="connsiteY48" fmla="*/ 5020467 h 5499253"/>
              <a:gd name="connsiteX49" fmla="*/ 6722347 w 7517623"/>
              <a:gd name="connsiteY49" fmla="*/ 5251579 h 5499253"/>
              <a:gd name="connsiteX50" fmla="*/ 6732395 w 7517623"/>
              <a:gd name="connsiteY50" fmla="*/ 5482691 h 5499253"/>
              <a:gd name="connsiteX51" fmla="*/ 6732395 w 7517623"/>
              <a:gd name="connsiteY51" fmla="*/ 5462594 h 5499253"/>
              <a:gd name="connsiteX0" fmla="*/ 0 w 7517623"/>
              <a:gd name="connsiteY0" fmla="*/ 2306004 h 5497845"/>
              <a:gd name="connsiteX1" fmla="*/ 331595 w 7517623"/>
              <a:gd name="connsiteY1" fmla="*/ 2292187 h 5497845"/>
              <a:gd name="connsiteX2" fmla="*/ 823964 w 7517623"/>
              <a:gd name="connsiteY2" fmla="*/ 2185424 h 5497845"/>
              <a:gd name="connsiteX3" fmla="*/ 1125415 w 7517623"/>
              <a:gd name="connsiteY3" fmla="*/ 1944263 h 5497845"/>
              <a:gd name="connsiteX4" fmla="*/ 1497204 w 7517623"/>
              <a:gd name="connsiteY4" fmla="*/ 1743296 h 5497845"/>
              <a:gd name="connsiteX5" fmla="*/ 1858944 w 7517623"/>
              <a:gd name="connsiteY5" fmla="*/ 1683006 h 5497845"/>
              <a:gd name="connsiteX6" fmla="*/ 2230733 w 7517623"/>
              <a:gd name="connsiteY6" fmla="*/ 1773441 h 5497845"/>
              <a:gd name="connsiteX7" fmla="*/ 2401555 w 7517623"/>
              <a:gd name="connsiteY7" fmla="*/ 2004553 h 5497845"/>
              <a:gd name="connsiteX8" fmla="*/ 2602522 w 7517623"/>
              <a:gd name="connsiteY8" fmla="*/ 2064843 h 5497845"/>
              <a:gd name="connsiteX9" fmla="*/ 2893925 w 7517623"/>
              <a:gd name="connsiteY9" fmla="*/ 1994505 h 5497845"/>
              <a:gd name="connsiteX10" fmla="*/ 3235569 w 7517623"/>
              <a:gd name="connsiteY10" fmla="*/ 1904070 h 5497845"/>
              <a:gd name="connsiteX11" fmla="*/ 3396342 w 7517623"/>
              <a:gd name="connsiteY11" fmla="*/ 1944263 h 5497845"/>
              <a:gd name="connsiteX12" fmla="*/ 3526971 w 7517623"/>
              <a:gd name="connsiteY12" fmla="*/ 1850583 h 5497845"/>
              <a:gd name="connsiteX13" fmla="*/ 3848518 w 7517623"/>
              <a:gd name="connsiteY13" fmla="*/ 1625333 h 5497845"/>
              <a:gd name="connsiteX14" fmla="*/ 4220307 w 7517623"/>
              <a:gd name="connsiteY14" fmla="*/ 1502136 h 5497845"/>
              <a:gd name="connsiteX15" fmla="*/ 4491613 w 7517623"/>
              <a:gd name="connsiteY15" fmla="*/ 1355074 h 5497845"/>
              <a:gd name="connsiteX16" fmla="*/ 4796203 w 7517623"/>
              <a:gd name="connsiteY16" fmla="*/ 1213350 h 5497845"/>
              <a:gd name="connsiteX17" fmla="*/ 4868635 w 7517623"/>
              <a:gd name="connsiteY17" fmla="*/ 890756 h 5497845"/>
              <a:gd name="connsiteX18" fmla="*/ 5136277 w 7517623"/>
              <a:gd name="connsiteY18" fmla="*/ 510489 h 5497845"/>
              <a:gd name="connsiteX19" fmla="*/ 5619121 w 7517623"/>
              <a:gd name="connsiteY19" fmla="*/ 159320 h 5497845"/>
              <a:gd name="connsiteX20" fmla="*/ 5828567 w 7517623"/>
              <a:gd name="connsiteY20" fmla="*/ 76317 h 5497845"/>
              <a:gd name="connsiteX21" fmla="*/ 5958672 w 7517623"/>
              <a:gd name="connsiteY21" fmla="*/ 4931 h 5497845"/>
              <a:gd name="connsiteX22" fmla="*/ 6149591 w 7517623"/>
              <a:gd name="connsiteY22" fmla="*/ 25028 h 5497845"/>
              <a:gd name="connsiteX23" fmla="*/ 6240026 w 7517623"/>
              <a:gd name="connsiteY23" fmla="*/ 175753 h 5497845"/>
              <a:gd name="connsiteX24" fmla="*/ 6360606 w 7517623"/>
              <a:gd name="connsiteY24" fmla="*/ 246092 h 5497845"/>
              <a:gd name="connsiteX25" fmla="*/ 6451041 w 7517623"/>
              <a:gd name="connsiteY25" fmla="*/ 346575 h 5497845"/>
              <a:gd name="connsiteX26" fmla="*/ 6290268 w 7517623"/>
              <a:gd name="connsiteY26" fmla="*/ 547542 h 5497845"/>
              <a:gd name="connsiteX27" fmla="*/ 6219929 w 7517623"/>
              <a:gd name="connsiteY27" fmla="*/ 648026 h 5497845"/>
              <a:gd name="connsiteX28" fmla="*/ 6270171 w 7517623"/>
              <a:gd name="connsiteY28" fmla="*/ 818848 h 5497845"/>
              <a:gd name="connsiteX29" fmla="*/ 6551525 w 7517623"/>
              <a:gd name="connsiteY29" fmla="*/ 909283 h 5497845"/>
              <a:gd name="connsiteX30" fmla="*/ 6692202 w 7517623"/>
              <a:gd name="connsiteY30" fmla="*/ 1170540 h 5497845"/>
              <a:gd name="connsiteX31" fmla="*/ 6662057 w 7517623"/>
              <a:gd name="connsiteY31" fmla="*/ 1331314 h 5497845"/>
              <a:gd name="connsiteX32" fmla="*/ 6752492 w 7517623"/>
              <a:gd name="connsiteY32" fmla="*/ 1522233 h 5497845"/>
              <a:gd name="connsiteX33" fmla="*/ 6832879 w 7517623"/>
              <a:gd name="connsiteY33" fmla="*/ 1823683 h 5497845"/>
              <a:gd name="connsiteX34" fmla="*/ 6832879 w 7517623"/>
              <a:gd name="connsiteY34" fmla="*/ 2014602 h 5497845"/>
              <a:gd name="connsiteX35" fmla="*/ 6682153 w 7517623"/>
              <a:gd name="connsiteY35" fmla="*/ 2014602 h 5497845"/>
              <a:gd name="connsiteX36" fmla="*/ 6732395 w 7517623"/>
              <a:gd name="connsiteY36" fmla="*/ 2235665 h 5497845"/>
              <a:gd name="connsiteX37" fmla="*/ 6802733 w 7517623"/>
              <a:gd name="connsiteY37" fmla="*/ 2436633 h 5497845"/>
              <a:gd name="connsiteX38" fmla="*/ 7053942 w 7517623"/>
              <a:gd name="connsiteY38" fmla="*/ 2667745 h 5497845"/>
              <a:gd name="connsiteX39" fmla="*/ 7174522 w 7517623"/>
              <a:gd name="connsiteY39" fmla="*/ 2858663 h 5497845"/>
              <a:gd name="connsiteX40" fmla="*/ 7295103 w 7517623"/>
              <a:gd name="connsiteY40" fmla="*/ 2979243 h 5497845"/>
              <a:gd name="connsiteX41" fmla="*/ 7345344 w 7517623"/>
              <a:gd name="connsiteY41" fmla="*/ 3230452 h 5497845"/>
              <a:gd name="connsiteX42" fmla="*/ 7425731 w 7517623"/>
              <a:gd name="connsiteY42" fmla="*/ 3421371 h 5497845"/>
              <a:gd name="connsiteX43" fmla="*/ 7445828 w 7517623"/>
              <a:gd name="connsiteY43" fmla="*/ 3622338 h 5497845"/>
              <a:gd name="connsiteX44" fmla="*/ 7516166 w 7517623"/>
              <a:gd name="connsiteY44" fmla="*/ 3823305 h 5497845"/>
              <a:gd name="connsiteX45" fmla="*/ 7475973 w 7517623"/>
              <a:gd name="connsiteY45" fmla="*/ 4245336 h 5497845"/>
              <a:gd name="connsiteX46" fmla="*/ 7285054 w 7517623"/>
              <a:gd name="connsiteY46" fmla="*/ 4486496 h 5497845"/>
              <a:gd name="connsiteX47" fmla="*/ 7033846 w 7517623"/>
              <a:gd name="connsiteY47" fmla="*/ 4838189 h 5497845"/>
              <a:gd name="connsiteX48" fmla="*/ 6792685 w 7517623"/>
              <a:gd name="connsiteY48" fmla="*/ 5019059 h 5497845"/>
              <a:gd name="connsiteX49" fmla="*/ 6722347 w 7517623"/>
              <a:gd name="connsiteY49" fmla="*/ 5250171 h 5497845"/>
              <a:gd name="connsiteX50" fmla="*/ 6732395 w 7517623"/>
              <a:gd name="connsiteY50" fmla="*/ 5481283 h 5497845"/>
              <a:gd name="connsiteX51" fmla="*/ 6732395 w 7517623"/>
              <a:gd name="connsiteY51" fmla="*/ 5461186 h 5497845"/>
              <a:gd name="connsiteX0" fmla="*/ 0 w 7517623"/>
              <a:gd name="connsiteY0" fmla="*/ 2305288 h 5497129"/>
              <a:gd name="connsiteX1" fmla="*/ 331595 w 7517623"/>
              <a:gd name="connsiteY1" fmla="*/ 2291471 h 5497129"/>
              <a:gd name="connsiteX2" fmla="*/ 823964 w 7517623"/>
              <a:gd name="connsiteY2" fmla="*/ 2184708 h 5497129"/>
              <a:gd name="connsiteX3" fmla="*/ 1125415 w 7517623"/>
              <a:gd name="connsiteY3" fmla="*/ 1943547 h 5497129"/>
              <a:gd name="connsiteX4" fmla="*/ 1497204 w 7517623"/>
              <a:gd name="connsiteY4" fmla="*/ 1742580 h 5497129"/>
              <a:gd name="connsiteX5" fmla="*/ 1858944 w 7517623"/>
              <a:gd name="connsiteY5" fmla="*/ 1682290 h 5497129"/>
              <a:gd name="connsiteX6" fmla="*/ 2230733 w 7517623"/>
              <a:gd name="connsiteY6" fmla="*/ 1772725 h 5497129"/>
              <a:gd name="connsiteX7" fmla="*/ 2401555 w 7517623"/>
              <a:gd name="connsiteY7" fmla="*/ 2003837 h 5497129"/>
              <a:gd name="connsiteX8" fmla="*/ 2602522 w 7517623"/>
              <a:gd name="connsiteY8" fmla="*/ 2064127 h 5497129"/>
              <a:gd name="connsiteX9" fmla="*/ 2893925 w 7517623"/>
              <a:gd name="connsiteY9" fmla="*/ 1993789 h 5497129"/>
              <a:gd name="connsiteX10" fmla="*/ 3235569 w 7517623"/>
              <a:gd name="connsiteY10" fmla="*/ 1903354 h 5497129"/>
              <a:gd name="connsiteX11" fmla="*/ 3396342 w 7517623"/>
              <a:gd name="connsiteY11" fmla="*/ 1943547 h 5497129"/>
              <a:gd name="connsiteX12" fmla="*/ 3526971 w 7517623"/>
              <a:gd name="connsiteY12" fmla="*/ 1849867 h 5497129"/>
              <a:gd name="connsiteX13" fmla="*/ 3848518 w 7517623"/>
              <a:gd name="connsiteY13" fmla="*/ 1624617 h 5497129"/>
              <a:gd name="connsiteX14" fmla="*/ 4220307 w 7517623"/>
              <a:gd name="connsiteY14" fmla="*/ 1501420 h 5497129"/>
              <a:gd name="connsiteX15" fmla="*/ 4491613 w 7517623"/>
              <a:gd name="connsiteY15" fmla="*/ 1354358 h 5497129"/>
              <a:gd name="connsiteX16" fmla="*/ 4796203 w 7517623"/>
              <a:gd name="connsiteY16" fmla="*/ 1212634 h 5497129"/>
              <a:gd name="connsiteX17" fmla="*/ 4868635 w 7517623"/>
              <a:gd name="connsiteY17" fmla="*/ 890040 h 5497129"/>
              <a:gd name="connsiteX18" fmla="*/ 5136277 w 7517623"/>
              <a:gd name="connsiteY18" fmla="*/ 509773 h 5497129"/>
              <a:gd name="connsiteX19" fmla="*/ 5619121 w 7517623"/>
              <a:gd name="connsiteY19" fmla="*/ 158604 h 5497129"/>
              <a:gd name="connsiteX20" fmla="*/ 5828567 w 7517623"/>
              <a:gd name="connsiteY20" fmla="*/ 75601 h 5497129"/>
              <a:gd name="connsiteX21" fmla="*/ 5958672 w 7517623"/>
              <a:gd name="connsiteY21" fmla="*/ 4215 h 5497129"/>
              <a:gd name="connsiteX22" fmla="*/ 6121016 w 7517623"/>
              <a:gd name="connsiteY22" fmla="*/ 205287 h 5497129"/>
              <a:gd name="connsiteX23" fmla="*/ 6240026 w 7517623"/>
              <a:gd name="connsiteY23" fmla="*/ 175037 h 5497129"/>
              <a:gd name="connsiteX24" fmla="*/ 6360606 w 7517623"/>
              <a:gd name="connsiteY24" fmla="*/ 245376 h 5497129"/>
              <a:gd name="connsiteX25" fmla="*/ 6451041 w 7517623"/>
              <a:gd name="connsiteY25" fmla="*/ 345859 h 5497129"/>
              <a:gd name="connsiteX26" fmla="*/ 6290268 w 7517623"/>
              <a:gd name="connsiteY26" fmla="*/ 546826 h 5497129"/>
              <a:gd name="connsiteX27" fmla="*/ 6219929 w 7517623"/>
              <a:gd name="connsiteY27" fmla="*/ 647310 h 5497129"/>
              <a:gd name="connsiteX28" fmla="*/ 6270171 w 7517623"/>
              <a:gd name="connsiteY28" fmla="*/ 818132 h 5497129"/>
              <a:gd name="connsiteX29" fmla="*/ 6551525 w 7517623"/>
              <a:gd name="connsiteY29" fmla="*/ 908567 h 5497129"/>
              <a:gd name="connsiteX30" fmla="*/ 6692202 w 7517623"/>
              <a:gd name="connsiteY30" fmla="*/ 1169824 h 5497129"/>
              <a:gd name="connsiteX31" fmla="*/ 6662057 w 7517623"/>
              <a:gd name="connsiteY31" fmla="*/ 1330598 h 5497129"/>
              <a:gd name="connsiteX32" fmla="*/ 6752492 w 7517623"/>
              <a:gd name="connsiteY32" fmla="*/ 1521517 h 5497129"/>
              <a:gd name="connsiteX33" fmla="*/ 6832879 w 7517623"/>
              <a:gd name="connsiteY33" fmla="*/ 1822967 h 5497129"/>
              <a:gd name="connsiteX34" fmla="*/ 6832879 w 7517623"/>
              <a:gd name="connsiteY34" fmla="*/ 2013886 h 5497129"/>
              <a:gd name="connsiteX35" fmla="*/ 6682153 w 7517623"/>
              <a:gd name="connsiteY35" fmla="*/ 2013886 h 5497129"/>
              <a:gd name="connsiteX36" fmla="*/ 6732395 w 7517623"/>
              <a:gd name="connsiteY36" fmla="*/ 2234949 h 5497129"/>
              <a:gd name="connsiteX37" fmla="*/ 6802733 w 7517623"/>
              <a:gd name="connsiteY37" fmla="*/ 2435917 h 5497129"/>
              <a:gd name="connsiteX38" fmla="*/ 7053942 w 7517623"/>
              <a:gd name="connsiteY38" fmla="*/ 2667029 h 5497129"/>
              <a:gd name="connsiteX39" fmla="*/ 7174522 w 7517623"/>
              <a:gd name="connsiteY39" fmla="*/ 2857947 h 5497129"/>
              <a:gd name="connsiteX40" fmla="*/ 7295103 w 7517623"/>
              <a:gd name="connsiteY40" fmla="*/ 2978527 h 5497129"/>
              <a:gd name="connsiteX41" fmla="*/ 7345344 w 7517623"/>
              <a:gd name="connsiteY41" fmla="*/ 3229736 h 5497129"/>
              <a:gd name="connsiteX42" fmla="*/ 7425731 w 7517623"/>
              <a:gd name="connsiteY42" fmla="*/ 3420655 h 5497129"/>
              <a:gd name="connsiteX43" fmla="*/ 7445828 w 7517623"/>
              <a:gd name="connsiteY43" fmla="*/ 3621622 h 5497129"/>
              <a:gd name="connsiteX44" fmla="*/ 7516166 w 7517623"/>
              <a:gd name="connsiteY44" fmla="*/ 3822589 h 5497129"/>
              <a:gd name="connsiteX45" fmla="*/ 7475973 w 7517623"/>
              <a:gd name="connsiteY45" fmla="*/ 4244620 h 5497129"/>
              <a:gd name="connsiteX46" fmla="*/ 7285054 w 7517623"/>
              <a:gd name="connsiteY46" fmla="*/ 4485780 h 5497129"/>
              <a:gd name="connsiteX47" fmla="*/ 7033846 w 7517623"/>
              <a:gd name="connsiteY47" fmla="*/ 4837473 h 5497129"/>
              <a:gd name="connsiteX48" fmla="*/ 6792685 w 7517623"/>
              <a:gd name="connsiteY48" fmla="*/ 5018343 h 5497129"/>
              <a:gd name="connsiteX49" fmla="*/ 6722347 w 7517623"/>
              <a:gd name="connsiteY49" fmla="*/ 5249455 h 5497129"/>
              <a:gd name="connsiteX50" fmla="*/ 6732395 w 7517623"/>
              <a:gd name="connsiteY50" fmla="*/ 5480567 h 5497129"/>
              <a:gd name="connsiteX51" fmla="*/ 6732395 w 7517623"/>
              <a:gd name="connsiteY51" fmla="*/ 5460470 h 5497129"/>
              <a:gd name="connsiteX0" fmla="*/ 0 w 7517623"/>
              <a:gd name="connsiteY0" fmla="*/ 2230176 h 5422017"/>
              <a:gd name="connsiteX1" fmla="*/ 331595 w 7517623"/>
              <a:gd name="connsiteY1" fmla="*/ 2216359 h 5422017"/>
              <a:gd name="connsiteX2" fmla="*/ 823964 w 7517623"/>
              <a:gd name="connsiteY2" fmla="*/ 2109596 h 5422017"/>
              <a:gd name="connsiteX3" fmla="*/ 1125415 w 7517623"/>
              <a:gd name="connsiteY3" fmla="*/ 1868435 h 5422017"/>
              <a:gd name="connsiteX4" fmla="*/ 1497204 w 7517623"/>
              <a:gd name="connsiteY4" fmla="*/ 1667468 h 5422017"/>
              <a:gd name="connsiteX5" fmla="*/ 1858944 w 7517623"/>
              <a:gd name="connsiteY5" fmla="*/ 1607178 h 5422017"/>
              <a:gd name="connsiteX6" fmla="*/ 2230733 w 7517623"/>
              <a:gd name="connsiteY6" fmla="*/ 1697613 h 5422017"/>
              <a:gd name="connsiteX7" fmla="*/ 2401555 w 7517623"/>
              <a:gd name="connsiteY7" fmla="*/ 1928725 h 5422017"/>
              <a:gd name="connsiteX8" fmla="*/ 2602522 w 7517623"/>
              <a:gd name="connsiteY8" fmla="*/ 1989015 h 5422017"/>
              <a:gd name="connsiteX9" fmla="*/ 2893925 w 7517623"/>
              <a:gd name="connsiteY9" fmla="*/ 1918677 h 5422017"/>
              <a:gd name="connsiteX10" fmla="*/ 3235569 w 7517623"/>
              <a:gd name="connsiteY10" fmla="*/ 1828242 h 5422017"/>
              <a:gd name="connsiteX11" fmla="*/ 3396342 w 7517623"/>
              <a:gd name="connsiteY11" fmla="*/ 1868435 h 5422017"/>
              <a:gd name="connsiteX12" fmla="*/ 3526971 w 7517623"/>
              <a:gd name="connsiteY12" fmla="*/ 1774755 h 5422017"/>
              <a:gd name="connsiteX13" fmla="*/ 3848518 w 7517623"/>
              <a:gd name="connsiteY13" fmla="*/ 1549505 h 5422017"/>
              <a:gd name="connsiteX14" fmla="*/ 4220307 w 7517623"/>
              <a:gd name="connsiteY14" fmla="*/ 1426308 h 5422017"/>
              <a:gd name="connsiteX15" fmla="*/ 4491613 w 7517623"/>
              <a:gd name="connsiteY15" fmla="*/ 1279246 h 5422017"/>
              <a:gd name="connsiteX16" fmla="*/ 4796203 w 7517623"/>
              <a:gd name="connsiteY16" fmla="*/ 1137522 h 5422017"/>
              <a:gd name="connsiteX17" fmla="*/ 4868635 w 7517623"/>
              <a:gd name="connsiteY17" fmla="*/ 814928 h 5422017"/>
              <a:gd name="connsiteX18" fmla="*/ 5136277 w 7517623"/>
              <a:gd name="connsiteY18" fmla="*/ 434661 h 5422017"/>
              <a:gd name="connsiteX19" fmla="*/ 5619121 w 7517623"/>
              <a:gd name="connsiteY19" fmla="*/ 83492 h 5422017"/>
              <a:gd name="connsiteX20" fmla="*/ 5828567 w 7517623"/>
              <a:gd name="connsiteY20" fmla="*/ 489 h 5422017"/>
              <a:gd name="connsiteX21" fmla="*/ 5996772 w 7517623"/>
              <a:gd name="connsiteY21" fmla="*/ 52928 h 5422017"/>
              <a:gd name="connsiteX22" fmla="*/ 6121016 w 7517623"/>
              <a:gd name="connsiteY22" fmla="*/ 130175 h 5422017"/>
              <a:gd name="connsiteX23" fmla="*/ 6240026 w 7517623"/>
              <a:gd name="connsiteY23" fmla="*/ 99925 h 5422017"/>
              <a:gd name="connsiteX24" fmla="*/ 6360606 w 7517623"/>
              <a:gd name="connsiteY24" fmla="*/ 170264 h 5422017"/>
              <a:gd name="connsiteX25" fmla="*/ 6451041 w 7517623"/>
              <a:gd name="connsiteY25" fmla="*/ 270747 h 5422017"/>
              <a:gd name="connsiteX26" fmla="*/ 6290268 w 7517623"/>
              <a:gd name="connsiteY26" fmla="*/ 471714 h 5422017"/>
              <a:gd name="connsiteX27" fmla="*/ 6219929 w 7517623"/>
              <a:gd name="connsiteY27" fmla="*/ 572198 h 5422017"/>
              <a:gd name="connsiteX28" fmla="*/ 6270171 w 7517623"/>
              <a:gd name="connsiteY28" fmla="*/ 743020 h 5422017"/>
              <a:gd name="connsiteX29" fmla="*/ 6551525 w 7517623"/>
              <a:gd name="connsiteY29" fmla="*/ 833455 h 5422017"/>
              <a:gd name="connsiteX30" fmla="*/ 6692202 w 7517623"/>
              <a:gd name="connsiteY30" fmla="*/ 1094712 h 5422017"/>
              <a:gd name="connsiteX31" fmla="*/ 6662057 w 7517623"/>
              <a:gd name="connsiteY31" fmla="*/ 1255486 h 5422017"/>
              <a:gd name="connsiteX32" fmla="*/ 6752492 w 7517623"/>
              <a:gd name="connsiteY32" fmla="*/ 1446405 h 5422017"/>
              <a:gd name="connsiteX33" fmla="*/ 6832879 w 7517623"/>
              <a:gd name="connsiteY33" fmla="*/ 1747855 h 5422017"/>
              <a:gd name="connsiteX34" fmla="*/ 6832879 w 7517623"/>
              <a:gd name="connsiteY34" fmla="*/ 1938774 h 5422017"/>
              <a:gd name="connsiteX35" fmla="*/ 6682153 w 7517623"/>
              <a:gd name="connsiteY35" fmla="*/ 1938774 h 5422017"/>
              <a:gd name="connsiteX36" fmla="*/ 6732395 w 7517623"/>
              <a:gd name="connsiteY36" fmla="*/ 2159837 h 5422017"/>
              <a:gd name="connsiteX37" fmla="*/ 6802733 w 7517623"/>
              <a:gd name="connsiteY37" fmla="*/ 2360805 h 5422017"/>
              <a:gd name="connsiteX38" fmla="*/ 7053942 w 7517623"/>
              <a:gd name="connsiteY38" fmla="*/ 2591917 h 5422017"/>
              <a:gd name="connsiteX39" fmla="*/ 7174522 w 7517623"/>
              <a:gd name="connsiteY39" fmla="*/ 2782835 h 5422017"/>
              <a:gd name="connsiteX40" fmla="*/ 7295103 w 7517623"/>
              <a:gd name="connsiteY40" fmla="*/ 2903415 h 5422017"/>
              <a:gd name="connsiteX41" fmla="*/ 7345344 w 7517623"/>
              <a:gd name="connsiteY41" fmla="*/ 3154624 h 5422017"/>
              <a:gd name="connsiteX42" fmla="*/ 7425731 w 7517623"/>
              <a:gd name="connsiteY42" fmla="*/ 3345543 h 5422017"/>
              <a:gd name="connsiteX43" fmla="*/ 7445828 w 7517623"/>
              <a:gd name="connsiteY43" fmla="*/ 3546510 h 5422017"/>
              <a:gd name="connsiteX44" fmla="*/ 7516166 w 7517623"/>
              <a:gd name="connsiteY44" fmla="*/ 3747477 h 5422017"/>
              <a:gd name="connsiteX45" fmla="*/ 7475973 w 7517623"/>
              <a:gd name="connsiteY45" fmla="*/ 4169508 h 5422017"/>
              <a:gd name="connsiteX46" fmla="*/ 7285054 w 7517623"/>
              <a:gd name="connsiteY46" fmla="*/ 4410668 h 5422017"/>
              <a:gd name="connsiteX47" fmla="*/ 7033846 w 7517623"/>
              <a:gd name="connsiteY47" fmla="*/ 4762361 h 5422017"/>
              <a:gd name="connsiteX48" fmla="*/ 6792685 w 7517623"/>
              <a:gd name="connsiteY48" fmla="*/ 4943231 h 5422017"/>
              <a:gd name="connsiteX49" fmla="*/ 6722347 w 7517623"/>
              <a:gd name="connsiteY49" fmla="*/ 5174343 h 5422017"/>
              <a:gd name="connsiteX50" fmla="*/ 6732395 w 7517623"/>
              <a:gd name="connsiteY50" fmla="*/ 5405455 h 5422017"/>
              <a:gd name="connsiteX51" fmla="*/ 6732395 w 7517623"/>
              <a:gd name="connsiteY51" fmla="*/ 5385358 h 5422017"/>
              <a:gd name="connsiteX0" fmla="*/ 0 w 7517623"/>
              <a:gd name="connsiteY0" fmla="*/ 2230263 h 5422104"/>
              <a:gd name="connsiteX1" fmla="*/ 331595 w 7517623"/>
              <a:gd name="connsiteY1" fmla="*/ 2216446 h 5422104"/>
              <a:gd name="connsiteX2" fmla="*/ 823964 w 7517623"/>
              <a:gd name="connsiteY2" fmla="*/ 2109683 h 5422104"/>
              <a:gd name="connsiteX3" fmla="*/ 1125415 w 7517623"/>
              <a:gd name="connsiteY3" fmla="*/ 1868522 h 5422104"/>
              <a:gd name="connsiteX4" fmla="*/ 1497204 w 7517623"/>
              <a:gd name="connsiteY4" fmla="*/ 1667555 h 5422104"/>
              <a:gd name="connsiteX5" fmla="*/ 1858944 w 7517623"/>
              <a:gd name="connsiteY5" fmla="*/ 1607265 h 5422104"/>
              <a:gd name="connsiteX6" fmla="*/ 2230733 w 7517623"/>
              <a:gd name="connsiteY6" fmla="*/ 1697700 h 5422104"/>
              <a:gd name="connsiteX7" fmla="*/ 2401555 w 7517623"/>
              <a:gd name="connsiteY7" fmla="*/ 1928812 h 5422104"/>
              <a:gd name="connsiteX8" fmla="*/ 2602522 w 7517623"/>
              <a:gd name="connsiteY8" fmla="*/ 1989102 h 5422104"/>
              <a:gd name="connsiteX9" fmla="*/ 2893925 w 7517623"/>
              <a:gd name="connsiteY9" fmla="*/ 1918764 h 5422104"/>
              <a:gd name="connsiteX10" fmla="*/ 3235569 w 7517623"/>
              <a:gd name="connsiteY10" fmla="*/ 1828329 h 5422104"/>
              <a:gd name="connsiteX11" fmla="*/ 3396342 w 7517623"/>
              <a:gd name="connsiteY11" fmla="*/ 1868522 h 5422104"/>
              <a:gd name="connsiteX12" fmla="*/ 3526971 w 7517623"/>
              <a:gd name="connsiteY12" fmla="*/ 1774842 h 5422104"/>
              <a:gd name="connsiteX13" fmla="*/ 3848518 w 7517623"/>
              <a:gd name="connsiteY13" fmla="*/ 1549592 h 5422104"/>
              <a:gd name="connsiteX14" fmla="*/ 4220307 w 7517623"/>
              <a:gd name="connsiteY14" fmla="*/ 1426395 h 5422104"/>
              <a:gd name="connsiteX15" fmla="*/ 4491613 w 7517623"/>
              <a:gd name="connsiteY15" fmla="*/ 1279333 h 5422104"/>
              <a:gd name="connsiteX16" fmla="*/ 4796203 w 7517623"/>
              <a:gd name="connsiteY16" fmla="*/ 1137609 h 5422104"/>
              <a:gd name="connsiteX17" fmla="*/ 4868635 w 7517623"/>
              <a:gd name="connsiteY17" fmla="*/ 815015 h 5422104"/>
              <a:gd name="connsiteX18" fmla="*/ 5136277 w 7517623"/>
              <a:gd name="connsiteY18" fmla="*/ 434748 h 5422104"/>
              <a:gd name="connsiteX19" fmla="*/ 5619121 w 7517623"/>
              <a:gd name="connsiteY19" fmla="*/ 83579 h 5422104"/>
              <a:gd name="connsiteX20" fmla="*/ 5828567 w 7517623"/>
              <a:gd name="connsiteY20" fmla="*/ 576 h 5422104"/>
              <a:gd name="connsiteX21" fmla="*/ 5996772 w 7517623"/>
              <a:gd name="connsiteY21" fmla="*/ 53015 h 5422104"/>
              <a:gd name="connsiteX22" fmla="*/ 6130541 w 7517623"/>
              <a:gd name="connsiteY22" fmla="*/ 168362 h 5422104"/>
              <a:gd name="connsiteX23" fmla="*/ 6240026 w 7517623"/>
              <a:gd name="connsiteY23" fmla="*/ 100012 h 5422104"/>
              <a:gd name="connsiteX24" fmla="*/ 6360606 w 7517623"/>
              <a:gd name="connsiteY24" fmla="*/ 170351 h 5422104"/>
              <a:gd name="connsiteX25" fmla="*/ 6451041 w 7517623"/>
              <a:gd name="connsiteY25" fmla="*/ 270834 h 5422104"/>
              <a:gd name="connsiteX26" fmla="*/ 6290268 w 7517623"/>
              <a:gd name="connsiteY26" fmla="*/ 471801 h 5422104"/>
              <a:gd name="connsiteX27" fmla="*/ 6219929 w 7517623"/>
              <a:gd name="connsiteY27" fmla="*/ 572285 h 5422104"/>
              <a:gd name="connsiteX28" fmla="*/ 6270171 w 7517623"/>
              <a:gd name="connsiteY28" fmla="*/ 743107 h 5422104"/>
              <a:gd name="connsiteX29" fmla="*/ 6551525 w 7517623"/>
              <a:gd name="connsiteY29" fmla="*/ 833542 h 5422104"/>
              <a:gd name="connsiteX30" fmla="*/ 6692202 w 7517623"/>
              <a:gd name="connsiteY30" fmla="*/ 1094799 h 5422104"/>
              <a:gd name="connsiteX31" fmla="*/ 6662057 w 7517623"/>
              <a:gd name="connsiteY31" fmla="*/ 1255573 h 5422104"/>
              <a:gd name="connsiteX32" fmla="*/ 6752492 w 7517623"/>
              <a:gd name="connsiteY32" fmla="*/ 1446492 h 5422104"/>
              <a:gd name="connsiteX33" fmla="*/ 6832879 w 7517623"/>
              <a:gd name="connsiteY33" fmla="*/ 1747942 h 5422104"/>
              <a:gd name="connsiteX34" fmla="*/ 6832879 w 7517623"/>
              <a:gd name="connsiteY34" fmla="*/ 1938861 h 5422104"/>
              <a:gd name="connsiteX35" fmla="*/ 6682153 w 7517623"/>
              <a:gd name="connsiteY35" fmla="*/ 1938861 h 5422104"/>
              <a:gd name="connsiteX36" fmla="*/ 6732395 w 7517623"/>
              <a:gd name="connsiteY36" fmla="*/ 2159924 h 5422104"/>
              <a:gd name="connsiteX37" fmla="*/ 6802733 w 7517623"/>
              <a:gd name="connsiteY37" fmla="*/ 2360892 h 5422104"/>
              <a:gd name="connsiteX38" fmla="*/ 7053942 w 7517623"/>
              <a:gd name="connsiteY38" fmla="*/ 2592004 h 5422104"/>
              <a:gd name="connsiteX39" fmla="*/ 7174522 w 7517623"/>
              <a:gd name="connsiteY39" fmla="*/ 2782922 h 5422104"/>
              <a:gd name="connsiteX40" fmla="*/ 7295103 w 7517623"/>
              <a:gd name="connsiteY40" fmla="*/ 2903502 h 5422104"/>
              <a:gd name="connsiteX41" fmla="*/ 7345344 w 7517623"/>
              <a:gd name="connsiteY41" fmla="*/ 3154711 h 5422104"/>
              <a:gd name="connsiteX42" fmla="*/ 7425731 w 7517623"/>
              <a:gd name="connsiteY42" fmla="*/ 3345630 h 5422104"/>
              <a:gd name="connsiteX43" fmla="*/ 7445828 w 7517623"/>
              <a:gd name="connsiteY43" fmla="*/ 3546597 h 5422104"/>
              <a:gd name="connsiteX44" fmla="*/ 7516166 w 7517623"/>
              <a:gd name="connsiteY44" fmla="*/ 3747564 h 5422104"/>
              <a:gd name="connsiteX45" fmla="*/ 7475973 w 7517623"/>
              <a:gd name="connsiteY45" fmla="*/ 4169595 h 5422104"/>
              <a:gd name="connsiteX46" fmla="*/ 7285054 w 7517623"/>
              <a:gd name="connsiteY46" fmla="*/ 4410755 h 5422104"/>
              <a:gd name="connsiteX47" fmla="*/ 7033846 w 7517623"/>
              <a:gd name="connsiteY47" fmla="*/ 4762448 h 5422104"/>
              <a:gd name="connsiteX48" fmla="*/ 6792685 w 7517623"/>
              <a:gd name="connsiteY48" fmla="*/ 4943318 h 5422104"/>
              <a:gd name="connsiteX49" fmla="*/ 6722347 w 7517623"/>
              <a:gd name="connsiteY49" fmla="*/ 5174430 h 5422104"/>
              <a:gd name="connsiteX50" fmla="*/ 6732395 w 7517623"/>
              <a:gd name="connsiteY50" fmla="*/ 5405542 h 5422104"/>
              <a:gd name="connsiteX51" fmla="*/ 6732395 w 7517623"/>
              <a:gd name="connsiteY51" fmla="*/ 5385445 h 5422104"/>
              <a:gd name="connsiteX0" fmla="*/ 0 w 7517623"/>
              <a:gd name="connsiteY0" fmla="*/ 2230263 h 5422104"/>
              <a:gd name="connsiteX1" fmla="*/ 331595 w 7517623"/>
              <a:gd name="connsiteY1" fmla="*/ 2216446 h 5422104"/>
              <a:gd name="connsiteX2" fmla="*/ 823964 w 7517623"/>
              <a:gd name="connsiteY2" fmla="*/ 2109683 h 5422104"/>
              <a:gd name="connsiteX3" fmla="*/ 1125415 w 7517623"/>
              <a:gd name="connsiteY3" fmla="*/ 1868522 h 5422104"/>
              <a:gd name="connsiteX4" fmla="*/ 1497204 w 7517623"/>
              <a:gd name="connsiteY4" fmla="*/ 1667555 h 5422104"/>
              <a:gd name="connsiteX5" fmla="*/ 1858944 w 7517623"/>
              <a:gd name="connsiteY5" fmla="*/ 1607265 h 5422104"/>
              <a:gd name="connsiteX6" fmla="*/ 2230733 w 7517623"/>
              <a:gd name="connsiteY6" fmla="*/ 1697700 h 5422104"/>
              <a:gd name="connsiteX7" fmla="*/ 2401555 w 7517623"/>
              <a:gd name="connsiteY7" fmla="*/ 1928812 h 5422104"/>
              <a:gd name="connsiteX8" fmla="*/ 2602522 w 7517623"/>
              <a:gd name="connsiteY8" fmla="*/ 1989102 h 5422104"/>
              <a:gd name="connsiteX9" fmla="*/ 2893925 w 7517623"/>
              <a:gd name="connsiteY9" fmla="*/ 1918764 h 5422104"/>
              <a:gd name="connsiteX10" fmla="*/ 3235569 w 7517623"/>
              <a:gd name="connsiteY10" fmla="*/ 1828329 h 5422104"/>
              <a:gd name="connsiteX11" fmla="*/ 3396342 w 7517623"/>
              <a:gd name="connsiteY11" fmla="*/ 1868522 h 5422104"/>
              <a:gd name="connsiteX12" fmla="*/ 3526971 w 7517623"/>
              <a:gd name="connsiteY12" fmla="*/ 1774842 h 5422104"/>
              <a:gd name="connsiteX13" fmla="*/ 3848518 w 7517623"/>
              <a:gd name="connsiteY13" fmla="*/ 1549592 h 5422104"/>
              <a:gd name="connsiteX14" fmla="*/ 4220307 w 7517623"/>
              <a:gd name="connsiteY14" fmla="*/ 1426395 h 5422104"/>
              <a:gd name="connsiteX15" fmla="*/ 4491613 w 7517623"/>
              <a:gd name="connsiteY15" fmla="*/ 1279333 h 5422104"/>
              <a:gd name="connsiteX16" fmla="*/ 4796203 w 7517623"/>
              <a:gd name="connsiteY16" fmla="*/ 1137609 h 5422104"/>
              <a:gd name="connsiteX17" fmla="*/ 4868635 w 7517623"/>
              <a:gd name="connsiteY17" fmla="*/ 815015 h 5422104"/>
              <a:gd name="connsiteX18" fmla="*/ 5136277 w 7517623"/>
              <a:gd name="connsiteY18" fmla="*/ 434748 h 5422104"/>
              <a:gd name="connsiteX19" fmla="*/ 5619121 w 7517623"/>
              <a:gd name="connsiteY19" fmla="*/ 83579 h 5422104"/>
              <a:gd name="connsiteX20" fmla="*/ 5828567 w 7517623"/>
              <a:gd name="connsiteY20" fmla="*/ 576 h 5422104"/>
              <a:gd name="connsiteX21" fmla="*/ 5996772 w 7517623"/>
              <a:gd name="connsiteY21" fmla="*/ 53015 h 5422104"/>
              <a:gd name="connsiteX22" fmla="*/ 6130541 w 7517623"/>
              <a:gd name="connsiteY22" fmla="*/ 168362 h 5422104"/>
              <a:gd name="connsiteX23" fmla="*/ 6249551 w 7517623"/>
              <a:gd name="connsiteY23" fmla="*/ 328612 h 5422104"/>
              <a:gd name="connsiteX24" fmla="*/ 6360606 w 7517623"/>
              <a:gd name="connsiteY24" fmla="*/ 170351 h 5422104"/>
              <a:gd name="connsiteX25" fmla="*/ 6451041 w 7517623"/>
              <a:gd name="connsiteY25" fmla="*/ 270834 h 5422104"/>
              <a:gd name="connsiteX26" fmla="*/ 6290268 w 7517623"/>
              <a:gd name="connsiteY26" fmla="*/ 471801 h 5422104"/>
              <a:gd name="connsiteX27" fmla="*/ 6219929 w 7517623"/>
              <a:gd name="connsiteY27" fmla="*/ 572285 h 5422104"/>
              <a:gd name="connsiteX28" fmla="*/ 6270171 w 7517623"/>
              <a:gd name="connsiteY28" fmla="*/ 743107 h 5422104"/>
              <a:gd name="connsiteX29" fmla="*/ 6551525 w 7517623"/>
              <a:gd name="connsiteY29" fmla="*/ 833542 h 5422104"/>
              <a:gd name="connsiteX30" fmla="*/ 6692202 w 7517623"/>
              <a:gd name="connsiteY30" fmla="*/ 1094799 h 5422104"/>
              <a:gd name="connsiteX31" fmla="*/ 6662057 w 7517623"/>
              <a:gd name="connsiteY31" fmla="*/ 1255573 h 5422104"/>
              <a:gd name="connsiteX32" fmla="*/ 6752492 w 7517623"/>
              <a:gd name="connsiteY32" fmla="*/ 1446492 h 5422104"/>
              <a:gd name="connsiteX33" fmla="*/ 6832879 w 7517623"/>
              <a:gd name="connsiteY33" fmla="*/ 1747942 h 5422104"/>
              <a:gd name="connsiteX34" fmla="*/ 6832879 w 7517623"/>
              <a:gd name="connsiteY34" fmla="*/ 1938861 h 5422104"/>
              <a:gd name="connsiteX35" fmla="*/ 6682153 w 7517623"/>
              <a:gd name="connsiteY35" fmla="*/ 1938861 h 5422104"/>
              <a:gd name="connsiteX36" fmla="*/ 6732395 w 7517623"/>
              <a:gd name="connsiteY36" fmla="*/ 2159924 h 5422104"/>
              <a:gd name="connsiteX37" fmla="*/ 6802733 w 7517623"/>
              <a:gd name="connsiteY37" fmla="*/ 2360892 h 5422104"/>
              <a:gd name="connsiteX38" fmla="*/ 7053942 w 7517623"/>
              <a:gd name="connsiteY38" fmla="*/ 2592004 h 5422104"/>
              <a:gd name="connsiteX39" fmla="*/ 7174522 w 7517623"/>
              <a:gd name="connsiteY39" fmla="*/ 2782922 h 5422104"/>
              <a:gd name="connsiteX40" fmla="*/ 7295103 w 7517623"/>
              <a:gd name="connsiteY40" fmla="*/ 2903502 h 5422104"/>
              <a:gd name="connsiteX41" fmla="*/ 7345344 w 7517623"/>
              <a:gd name="connsiteY41" fmla="*/ 3154711 h 5422104"/>
              <a:gd name="connsiteX42" fmla="*/ 7425731 w 7517623"/>
              <a:gd name="connsiteY42" fmla="*/ 3345630 h 5422104"/>
              <a:gd name="connsiteX43" fmla="*/ 7445828 w 7517623"/>
              <a:gd name="connsiteY43" fmla="*/ 3546597 h 5422104"/>
              <a:gd name="connsiteX44" fmla="*/ 7516166 w 7517623"/>
              <a:gd name="connsiteY44" fmla="*/ 3747564 h 5422104"/>
              <a:gd name="connsiteX45" fmla="*/ 7475973 w 7517623"/>
              <a:gd name="connsiteY45" fmla="*/ 4169595 h 5422104"/>
              <a:gd name="connsiteX46" fmla="*/ 7285054 w 7517623"/>
              <a:gd name="connsiteY46" fmla="*/ 4410755 h 5422104"/>
              <a:gd name="connsiteX47" fmla="*/ 7033846 w 7517623"/>
              <a:gd name="connsiteY47" fmla="*/ 4762448 h 5422104"/>
              <a:gd name="connsiteX48" fmla="*/ 6792685 w 7517623"/>
              <a:gd name="connsiteY48" fmla="*/ 4943318 h 5422104"/>
              <a:gd name="connsiteX49" fmla="*/ 6722347 w 7517623"/>
              <a:gd name="connsiteY49" fmla="*/ 5174430 h 5422104"/>
              <a:gd name="connsiteX50" fmla="*/ 6732395 w 7517623"/>
              <a:gd name="connsiteY50" fmla="*/ 5405542 h 5422104"/>
              <a:gd name="connsiteX51" fmla="*/ 6732395 w 7517623"/>
              <a:gd name="connsiteY51" fmla="*/ 5385445 h 5422104"/>
              <a:gd name="connsiteX0" fmla="*/ 0 w 7517623"/>
              <a:gd name="connsiteY0" fmla="*/ 2230263 h 5683119"/>
              <a:gd name="connsiteX1" fmla="*/ 331595 w 7517623"/>
              <a:gd name="connsiteY1" fmla="*/ 2216446 h 5683119"/>
              <a:gd name="connsiteX2" fmla="*/ 823964 w 7517623"/>
              <a:gd name="connsiteY2" fmla="*/ 2109683 h 5683119"/>
              <a:gd name="connsiteX3" fmla="*/ 1125415 w 7517623"/>
              <a:gd name="connsiteY3" fmla="*/ 1868522 h 5683119"/>
              <a:gd name="connsiteX4" fmla="*/ 1497204 w 7517623"/>
              <a:gd name="connsiteY4" fmla="*/ 1667555 h 5683119"/>
              <a:gd name="connsiteX5" fmla="*/ 1858944 w 7517623"/>
              <a:gd name="connsiteY5" fmla="*/ 1607265 h 5683119"/>
              <a:gd name="connsiteX6" fmla="*/ 2230733 w 7517623"/>
              <a:gd name="connsiteY6" fmla="*/ 1697700 h 5683119"/>
              <a:gd name="connsiteX7" fmla="*/ 2401555 w 7517623"/>
              <a:gd name="connsiteY7" fmla="*/ 1928812 h 5683119"/>
              <a:gd name="connsiteX8" fmla="*/ 2602522 w 7517623"/>
              <a:gd name="connsiteY8" fmla="*/ 1989102 h 5683119"/>
              <a:gd name="connsiteX9" fmla="*/ 2893925 w 7517623"/>
              <a:gd name="connsiteY9" fmla="*/ 1918764 h 5683119"/>
              <a:gd name="connsiteX10" fmla="*/ 3235569 w 7517623"/>
              <a:gd name="connsiteY10" fmla="*/ 1828329 h 5683119"/>
              <a:gd name="connsiteX11" fmla="*/ 3396342 w 7517623"/>
              <a:gd name="connsiteY11" fmla="*/ 1868522 h 5683119"/>
              <a:gd name="connsiteX12" fmla="*/ 3526971 w 7517623"/>
              <a:gd name="connsiteY12" fmla="*/ 1774842 h 5683119"/>
              <a:gd name="connsiteX13" fmla="*/ 3848518 w 7517623"/>
              <a:gd name="connsiteY13" fmla="*/ 1549592 h 5683119"/>
              <a:gd name="connsiteX14" fmla="*/ 4220307 w 7517623"/>
              <a:gd name="connsiteY14" fmla="*/ 1426395 h 5683119"/>
              <a:gd name="connsiteX15" fmla="*/ 4491613 w 7517623"/>
              <a:gd name="connsiteY15" fmla="*/ 1279333 h 5683119"/>
              <a:gd name="connsiteX16" fmla="*/ 4796203 w 7517623"/>
              <a:gd name="connsiteY16" fmla="*/ 1137609 h 5683119"/>
              <a:gd name="connsiteX17" fmla="*/ 4868635 w 7517623"/>
              <a:gd name="connsiteY17" fmla="*/ 815015 h 5683119"/>
              <a:gd name="connsiteX18" fmla="*/ 5136277 w 7517623"/>
              <a:gd name="connsiteY18" fmla="*/ 434748 h 5683119"/>
              <a:gd name="connsiteX19" fmla="*/ 5619121 w 7517623"/>
              <a:gd name="connsiteY19" fmla="*/ 83579 h 5683119"/>
              <a:gd name="connsiteX20" fmla="*/ 5828567 w 7517623"/>
              <a:gd name="connsiteY20" fmla="*/ 576 h 5683119"/>
              <a:gd name="connsiteX21" fmla="*/ 5996772 w 7517623"/>
              <a:gd name="connsiteY21" fmla="*/ 53015 h 5683119"/>
              <a:gd name="connsiteX22" fmla="*/ 6130541 w 7517623"/>
              <a:gd name="connsiteY22" fmla="*/ 168362 h 5683119"/>
              <a:gd name="connsiteX23" fmla="*/ 6249551 w 7517623"/>
              <a:gd name="connsiteY23" fmla="*/ 328612 h 5683119"/>
              <a:gd name="connsiteX24" fmla="*/ 6360606 w 7517623"/>
              <a:gd name="connsiteY24" fmla="*/ 170351 h 5683119"/>
              <a:gd name="connsiteX25" fmla="*/ 6451041 w 7517623"/>
              <a:gd name="connsiteY25" fmla="*/ 270834 h 5683119"/>
              <a:gd name="connsiteX26" fmla="*/ 6290268 w 7517623"/>
              <a:gd name="connsiteY26" fmla="*/ 471801 h 5683119"/>
              <a:gd name="connsiteX27" fmla="*/ 6219929 w 7517623"/>
              <a:gd name="connsiteY27" fmla="*/ 572285 h 5683119"/>
              <a:gd name="connsiteX28" fmla="*/ 6270171 w 7517623"/>
              <a:gd name="connsiteY28" fmla="*/ 743107 h 5683119"/>
              <a:gd name="connsiteX29" fmla="*/ 6551525 w 7517623"/>
              <a:gd name="connsiteY29" fmla="*/ 833542 h 5683119"/>
              <a:gd name="connsiteX30" fmla="*/ 6692202 w 7517623"/>
              <a:gd name="connsiteY30" fmla="*/ 1094799 h 5683119"/>
              <a:gd name="connsiteX31" fmla="*/ 6662057 w 7517623"/>
              <a:gd name="connsiteY31" fmla="*/ 1255573 h 5683119"/>
              <a:gd name="connsiteX32" fmla="*/ 6752492 w 7517623"/>
              <a:gd name="connsiteY32" fmla="*/ 1446492 h 5683119"/>
              <a:gd name="connsiteX33" fmla="*/ 6832879 w 7517623"/>
              <a:gd name="connsiteY33" fmla="*/ 1747942 h 5683119"/>
              <a:gd name="connsiteX34" fmla="*/ 6832879 w 7517623"/>
              <a:gd name="connsiteY34" fmla="*/ 1938861 h 5683119"/>
              <a:gd name="connsiteX35" fmla="*/ 6682153 w 7517623"/>
              <a:gd name="connsiteY35" fmla="*/ 1938861 h 5683119"/>
              <a:gd name="connsiteX36" fmla="*/ 6732395 w 7517623"/>
              <a:gd name="connsiteY36" fmla="*/ 2159924 h 5683119"/>
              <a:gd name="connsiteX37" fmla="*/ 6802733 w 7517623"/>
              <a:gd name="connsiteY37" fmla="*/ 2360892 h 5683119"/>
              <a:gd name="connsiteX38" fmla="*/ 7053942 w 7517623"/>
              <a:gd name="connsiteY38" fmla="*/ 2592004 h 5683119"/>
              <a:gd name="connsiteX39" fmla="*/ 7174522 w 7517623"/>
              <a:gd name="connsiteY39" fmla="*/ 2782922 h 5683119"/>
              <a:gd name="connsiteX40" fmla="*/ 7295103 w 7517623"/>
              <a:gd name="connsiteY40" fmla="*/ 2903502 h 5683119"/>
              <a:gd name="connsiteX41" fmla="*/ 7345344 w 7517623"/>
              <a:gd name="connsiteY41" fmla="*/ 3154711 h 5683119"/>
              <a:gd name="connsiteX42" fmla="*/ 7425731 w 7517623"/>
              <a:gd name="connsiteY42" fmla="*/ 3345630 h 5683119"/>
              <a:gd name="connsiteX43" fmla="*/ 7445828 w 7517623"/>
              <a:gd name="connsiteY43" fmla="*/ 3546597 h 5683119"/>
              <a:gd name="connsiteX44" fmla="*/ 7516166 w 7517623"/>
              <a:gd name="connsiteY44" fmla="*/ 3747564 h 5683119"/>
              <a:gd name="connsiteX45" fmla="*/ 7475973 w 7517623"/>
              <a:gd name="connsiteY45" fmla="*/ 4169595 h 5683119"/>
              <a:gd name="connsiteX46" fmla="*/ 7285054 w 7517623"/>
              <a:gd name="connsiteY46" fmla="*/ 4410755 h 5683119"/>
              <a:gd name="connsiteX47" fmla="*/ 7033846 w 7517623"/>
              <a:gd name="connsiteY47" fmla="*/ 4762448 h 5683119"/>
              <a:gd name="connsiteX48" fmla="*/ 6792685 w 7517623"/>
              <a:gd name="connsiteY48" fmla="*/ 4943318 h 5683119"/>
              <a:gd name="connsiteX49" fmla="*/ 6722347 w 7517623"/>
              <a:gd name="connsiteY49" fmla="*/ 5174430 h 5683119"/>
              <a:gd name="connsiteX50" fmla="*/ 6732395 w 7517623"/>
              <a:gd name="connsiteY50" fmla="*/ 5405542 h 5683119"/>
              <a:gd name="connsiteX51" fmla="*/ 6722870 w 7517623"/>
              <a:gd name="connsiteY51" fmla="*/ 5680720 h 5683119"/>
              <a:gd name="connsiteX0" fmla="*/ 0 w 7517623"/>
              <a:gd name="connsiteY0" fmla="*/ 2230263 h 5406391"/>
              <a:gd name="connsiteX1" fmla="*/ 331595 w 7517623"/>
              <a:gd name="connsiteY1" fmla="*/ 2216446 h 5406391"/>
              <a:gd name="connsiteX2" fmla="*/ 823964 w 7517623"/>
              <a:gd name="connsiteY2" fmla="*/ 2109683 h 5406391"/>
              <a:gd name="connsiteX3" fmla="*/ 1125415 w 7517623"/>
              <a:gd name="connsiteY3" fmla="*/ 1868522 h 5406391"/>
              <a:gd name="connsiteX4" fmla="*/ 1497204 w 7517623"/>
              <a:gd name="connsiteY4" fmla="*/ 1667555 h 5406391"/>
              <a:gd name="connsiteX5" fmla="*/ 1858944 w 7517623"/>
              <a:gd name="connsiteY5" fmla="*/ 1607265 h 5406391"/>
              <a:gd name="connsiteX6" fmla="*/ 2230733 w 7517623"/>
              <a:gd name="connsiteY6" fmla="*/ 1697700 h 5406391"/>
              <a:gd name="connsiteX7" fmla="*/ 2401555 w 7517623"/>
              <a:gd name="connsiteY7" fmla="*/ 1928812 h 5406391"/>
              <a:gd name="connsiteX8" fmla="*/ 2602522 w 7517623"/>
              <a:gd name="connsiteY8" fmla="*/ 1989102 h 5406391"/>
              <a:gd name="connsiteX9" fmla="*/ 2893925 w 7517623"/>
              <a:gd name="connsiteY9" fmla="*/ 1918764 h 5406391"/>
              <a:gd name="connsiteX10" fmla="*/ 3235569 w 7517623"/>
              <a:gd name="connsiteY10" fmla="*/ 1828329 h 5406391"/>
              <a:gd name="connsiteX11" fmla="*/ 3396342 w 7517623"/>
              <a:gd name="connsiteY11" fmla="*/ 1868522 h 5406391"/>
              <a:gd name="connsiteX12" fmla="*/ 3526971 w 7517623"/>
              <a:gd name="connsiteY12" fmla="*/ 1774842 h 5406391"/>
              <a:gd name="connsiteX13" fmla="*/ 3848518 w 7517623"/>
              <a:gd name="connsiteY13" fmla="*/ 1549592 h 5406391"/>
              <a:gd name="connsiteX14" fmla="*/ 4220307 w 7517623"/>
              <a:gd name="connsiteY14" fmla="*/ 1426395 h 5406391"/>
              <a:gd name="connsiteX15" fmla="*/ 4491613 w 7517623"/>
              <a:gd name="connsiteY15" fmla="*/ 1279333 h 5406391"/>
              <a:gd name="connsiteX16" fmla="*/ 4796203 w 7517623"/>
              <a:gd name="connsiteY16" fmla="*/ 1137609 h 5406391"/>
              <a:gd name="connsiteX17" fmla="*/ 4868635 w 7517623"/>
              <a:gd name="connsiteY17" fmla="*/ 815015 h 5406391"/>
              <a:gd name="connsiteX18" fmla="*/ 5136277 w 7517623"/>
              <a:gd name="connsiteY18" fmla="*/ 434748 h 5406391"/>
              <a:gd name="connsiteX19" fmla="*/ 5619121 w 7517623"/>
              <a:gd name="connsiteY19" fmla="*/ 83579 h 5406391"/>
              <a:gd name="connsiteX20" fmla="*/ 5828567 w 7517623"/>
              <a:gd name="connsiteY20" fmla="*/ 576 h 5406391"/>
              <a:gd name="connsiteX21" fmla="*/ 5996772 w 7517623"/>
              <a:gd name="connsiteY21" fmla="*/ 53015 h 5406391"/>
              <a:gd name="connsiteX22" fmla="*/ 6130541 w 7517623"/>
              <a:gd name="connsiteY22" fmla="*/ 168362 h 5406391"/>
              <a:gd name="connsiteX23" fmla="*/ 6249551 w 7517623"/>
              <a:gd name="connsiteY23" fmla="*/ 328612 h 5406391"/>
              <a:gd name="connsiteX24" fmla="*/ 6360606 w 7517623"/>
              <a:gd name="connsiteY24" fmla="*/ 170351 h 5406391"/>
              <a:gd name="connsiteX25" fmla="*/ 6451041 w 7517623"/>
              <a:gd name="connsiteY25" fmla="*/ 270834 h 5406391"/>
              <a:gd name="connsiteX26" fmla="*/ 6290268 w 7517623"/>
              <a:gd name="connsiteY26" fmla="*/ 471801 h 5406391"/>
              <a:gd name="connsiteX27" fmla="*/ 6219929 w 7517623"/>
              <a:gd name="connsiteY27" fmla="*/ 572285 h 5406391"/>
              <a:gd name="connsiteX28" fmla="*/ 6270171 w 7517623"/>
              <a:gd name="connsiteY28" fmla="*/ 743107 h 5406391"/>
              <a:gd name="connsiteX29" fmla="*/ 6551525 w 7517623"/>
              <a:gd name="connsiteY29" fmla="*/ 833542 h 5406391"/>
              <a:gd name="connsiteX30" fmla="*/ 6692202 w 7517623"/>
              <a:gd name="connsiteY30" fmla="*/ 1094799 h 5406391"/>
              <a:gd name="connsiteX31" fmla="*/ 6662057 w 7517623"/>
              <a:gd name="connsiteY31" fmla="*/ 1255573 h 5406391"/>
              <a:gd name="connsiteX32" fmla="*/ 6752492 w 7517623"/>
              <a:gd name="connsiteY32" fmla="*/ 1446492 h 5406391"/>
              <a:gd name="connsiteX33" fmla="*/ 6832879 w 7517623"/>
              <a:gd name="connsiteY33" fmla="*/ 1747942 h 5406391"/>
              <a:gd name="connsiteX34" fmla="*/ 6832879 w 7517623"/>
              <a:gd name="connsiteY34" fmla="*/ 1938861 h 5406391"/>
              <a:gd name="connsiteX35" fmla="*/ 6682153 w 7517623"/>
              <a:gd name="connsiteY35" fmla="*/ 1938861 h 5406391"/>
              <a:gd name="connsiteX36" fmla="*/ 6732395 w 7517623"/>
              <a:gd name="connsiteY36" fmla="*/ 2159924 h 5406391"/>
              <a:gd name="connsiteX37" fmla="*/ 6802733 w 7517623"/>
              <a:gd name="connsiteY37" fmla="*/ 2360892 h 5406391"/>
              <a:gd name="connsiteX38" fmla="*/ 7053942 w 7517623"/>
              <a:gd name="connsiteY38" fmla="*/ 2592004 h 5406391"/>
              <a:gd name="connsiteX39" fmla="*/ 7174522 w 7517623"/>
              <a:gd name="connsiteY39" fmla="*/ 2782922 h 5406391"/>
              <a:gd name="connsiteX40" fmla="*/ 7295103 w 7517623"/>
              <a:gd name="connsiteY40" fmla="*/ 2903502 h 5406391"/>
              <a:gd name="connsiteX41" fmla="*/ 7345344 w 7517623"/>
              <a:gd name="connsiteY41" fmla="*/ 3154711 h 5406391"/>
              <a:gd name="connsiteX42" fmla="*/ 7425731 w 7517623"/>
              <a:gd name="connsiteY42" fmla="*/ 3345630 h 5406391"/>
              <a:gd name="connsiteX43" fmla="*/ 7445828 w 7517623"/>
              <a:gd name="connsiteY43" fmla="*/ 3546597 h 5406391"/>
              <a:gd name="connsiteX44" fmla="*/ 7516166 w 7517623"/>
              <a:gd name="connsiteY44" fmla="*/ 3747564 h 5406391"/>
              <a:gd name="connsiteX45" fmla="*/ 7475973 w 7517623"/>
              <a:gd name="connsiteY45" fmla="*/ 4169595 h 5406391"/>
              <a:gd name="connsiteX46" fmla="*/ 7285054 w 7517623"/>
              <a:gd name="connsiteY46" fmla="*/ 4410755 h 5406391"/>
              <a:gd name="connsiteX47" fmla="*/ 7033846 w 7517623"/>
              <a:gd name="connsiteY47" fmla="*/ 4762448 h 5406391"/>
              <a:gd name="connsiteX48" fmla="*/ 6792685 w 7517623"/>
              <a:gd name="connsiteY48" fmla="*/ 4943318 h 5406391"/>
              <a:gd name="connsiteX49" fmla="*/ 6722347 w 7517623"/>
              <a:gd name="connsiteY49" fmla="*/ 5174430 h 5406391"/>
              <a:gd name="connsiteX50" fmla="*/ 6732395 w 7517623"/>
              <a:gd name="connsiteY50" fmla="*/ 5405542 h 5406391"/>
              <a:gd name="connsiteX51" fmla="*/ 6570470 w 7517623"/>
              <a:gd name="connsiteY51" fmla="*/ 5252095 h 5406391"/>
              <a:gd name="connsiteX0" fmla="*/ 0 w 7517623"/>
              <a:gd name="connsiteY0" fmla="*/ 2230263 h 5262876"/>
              <a:gd name="connsiteX1" fmla="*/ 331595 w 7517623"/>
              <a:gd name="connsiteY1" fmla="*/ 2216446 h 5262876"/>
              <a:gd name="connsiteX2" fmla="*/ 823964 w 7517623"/>
              <a:gd name="connsiteY2" fmla="*/ 2109683 h 5262876"/>
              <a:gd name="connsiteX3" fmla="*/ 1125415 w 7517623"/>
              <a:gd name="connsiteY3" fmla="*/ 1868522 h 5262876"/>
              <a:gd name="connsiteX4" fmla="*/ 1497204 w 7517623"/>
              <a:gd name="connsiteY4" fmla="*/ 1667555 h 5262876"/>
              <a:gd name="connsiteX5" fmla="*/ 1858944 w 7517623"/>
              <a:gd name="connsiteY5" fmla="*/ 1607265 h 5262876"/>
              <a:gd name="connsiteX6" fmla="*/ 2230733 w 7517623"/>
              <a:gd name="connsiteY6" fmla="*/ 1697700 h 5262876"/>
              <a:gd name="connsiteX7" fmla="*/ 2401555 w 7517623"/>
              <a:gd name="connsiteY7" fmla="*/ 1928812 h 5262876"/>
              <a:gd name="connsiteX8" fmla="*/ 2602522 w 7517623"/>
              <a:gd name="connsiteY8" fmla="*/ 1989102 h 5262876"/>
              <a:gd name="connsiteX9" fmla="*/ 2893925 w 7517623"/>
              <a:gd name="connsiteY9" fmla="*/ 1918764 h 5262876"/>
              <a:gd name="connsiteX10" fmla="*/ 3235569 w 7517623"/>
              <a:gd name="connsiteY10" fmla="*/ 1828329 h 5262876"/>
              <a:gd name="connsiteX11" fmla="*/ 3396342 w 7517623"/>
              <a:gd name="connsiteY11" fmla="*/ 1868522 h 5262876"/>
              <a:gd name="connsiteX12" fmla="*/ 3526971 w 7517623"/>
              <a:gd name="connsiteY12" fmla="*/ 1774842 h 5262876"/>
              <a:gd name="connsiteX13" fmla="*/ 3848518 w 7517623"/>
              <a:gd name="connsiteY13" fmla="*/ 1549592 h 5262876"/>
              <a:gd name="connsiteX14" fmla="*/ 4220307 w 7517623"/>
              <a:gd name="connsiteY14" fmla="*/ 1426395 h 5262876"/>
              <a:gd name="connsiteX15" fmla="*/ 4491613 w 7517623"/>
              <a:gd name="connsiteY15" fmla="*/ 1279333 h 5262876"/>
              <a:gd name="connsiteX16" fmla="*/ 4796203 w 7517623"/>
              <a:gd name="connsiteY16" fmla="*/ 1137609 h 5262876"/>
              <a:gd name="connsiteX17" fmla="*/ 4868635 w 7517623"/>
              <a:gd name="connsiteY17" fmla="*/ 815015 h 5262876"/>
              <a:gd name="connsiteX18" fmla="*/ 5136277 w 7517623"/>
              <a:gd name="connsiteY18" fmla="*/ 434748 h 5262876"/>
              <a:gd name="connsiteX19" fmla="*/ 5619121 w 7517623"/>
              <a:gd name="connsiteY19" fmla="*/ 83579 h 5262876"/>
              <a:gd name="connsiteX20" fmla="*/ 5828567 w 7517623"/>
              <a:gd name="connsiteY20" fmla="*/ 576 h 5262876"/>
              <a:gd name="connsiteX21" fmla="*/ 5996772 w 7517623"/>
              <a:gd name="connsiteY21" fmla="*/ 53015 h 5262876"/>
              <a:gd name="connsiteX22" fmla="*/ 6130541 w 7517623"/>
              <a:gd name="connsiteY22" fmla="*/ 168362 h 5262876"/>
              <a:gd name="connsiteX23" fmla="*/ 6249551 w 7517623"/>
              <a:gd name="connsiteY23" fmla="*/ 328612 h 5262876"/>
              <a:gd name="connsiteX24" fmla="*/ 6360606 w 7517623"/>
              <a:gd name="connsiteY24" fmla="*/ 170351 h 5262876"/>
              <a:gd name="connsiteX25" fmla="*/ 6451041 w 7517623"/>
              <a:gd name="connsiteY25" fmla="*/ 270834 h 5262876"/>
              <a:gd name="connsiteX26" fmla="*/ 6290268 w 7517623"/>
              <a:gd name="connsiteY26" fmla="*/ 471801 h 5262876"/>
              <a:gd name="connsiteX27" fmla="*/ 6219929 w 7517623"/>
              <a:gd name="connsiteY27" fmla="*/ 572285 h 5262876"/>
              <a:gd name="connsiteX28" fmla="*/ 6270171 w 7517623"/>
              <a:gd name="connsiteY28" fmla="*/ 743107 h 5262876"/>
              <a:gd name="connsiteX29" fmla="*/ 6551525 w 7517623"/>
              <a:gd name="connsiteY29" fmla="*/ 833542 h 5262876"/>
              <a:gd name="connsiteX30" fmla="*/ 6692202 w 7517623"/>
              <a:gd name="connsiteY30" fmla="*/ 1094799 h 5262876"/>
              <a:gd name="connsiteX31" fmla="*/ 6662057 w 7517623"/>
              <a:gd name="connsiteY31" fmla="*/ 1255573 h 5262876"/>
              <a:gd name="connsiteX32" fmla="*/ 6752492 w 7517623"/>
              <a:gd name="connsiteY32" fmla="*/ 1446492 h 5262876"/>
              <a:gd name="connsiteX33" fmla="*/ 6832879 w 7517623"/>
              <a:gd name="connsiteY33" fmla="*/ 1747942 h 5262876"/>
              <a:gd name="connsiteX34" fmla="*/ 6832879 w 7517623"/>
              <a:gd name="connsiteY34" fmla="*/ 1938861 h 5262876"/>
              <a:gd name="connsiteX35" fmla="*/ 6682153 w 7517623"/>
              <a:gd name="connsiteY35" fmla="*/ 1938861 h 5262876"/>
              <a:gd name="connsiteX36" fmla="*/ 6732395 w 7517623"/>
              <a:gd name="connsiteY36" fmla="*/ 2159924 h 5262876"/>
              <a:gd name="connsiteX37" fmla="*/ 6802733 w 7517623"/>
              <a:gd name="connsiteY37" fmla="*/ 2360892 h 5262876"/>
              <a:gd name="connsiteX38" fmla="*/ 7053942 w 7517623"/>
              <a:gd name="connsiteY38" fmla="*/ 2592004 h 5262876"/>
              <a:gd name="connsiteX39" fmla="*/ 7174522 w 7517623"/>
              <a:gd name="connsiteY39" fmla="*/ 2782922 h 5262876"/>
              <a:gd name="connsiteX40" fmla="*/ 7295103 w 7517623"/>
              <a:gd name="connsiteY40" fmla="*/ 2903502 h 5262876"/>
              <a:gd name="connsiteX41" fmla="*/ 7345344 w 7517623"/>
              <a:gd name="connsiteY41" fmla="*/ 3154711 h 5262876"/>
              <a:gd name="connsiteX42" fmla="*/ 7425731 w 7517623"/>
              <a:gd name="connsiteY42" fmla="*/ 3345630 h 5262876"/>
              <a:gd name="connsiteX43" fmla="*/ 7445828 w 7517623"/>
              <a:gd name="connsiteY43" fmla="*/ 3546597 h 5262876"/>
              <a:gd name="connsiteX44" fmla="*/ 7516166 w 7517623"/>
              <a:gd name="connsiteY44" fmla="*/ 3747564 h 5262876"/>
              <a:gd name="connsiteX45" fmla="*/ 7475973 w 7517623"/>
              <a:gd name="connsiteY45" fmla="*/ 4169595 h 5262876"/>
              <a:gd name="connsiteX46" fmla="*/ 7285054 w 7517623"/>
              <a:gd name="connsiteY46" fmla="*/ 4410755 h 5262876"/>
              <a:gd name="connsiteX47" fmla="*/ 7033846 w 7517623"/>
              <a:gd name="connsiteY47" fmla="*/ 4762448 h 5262876"/>
              <a:gd name="connsiteX48" fmla="*/ 6792685 w 7517623"/>
              <a:gd name="connsiteY48" fmla="*/ 4943318 h 5262876"/>
              <a:gd name="connsiteX49" fmla="*/ 6722347 w 7517623"/>
              <a:gd name="connsiteY49" fmla="*/ 5174430 h 5262876"/>
              <a:gd name="connsiteX50" fmla="*/ 6665720 w 7517623"/>
              <a:gd name="connsiteY50" fmla="*/ 5234092 h 5262876"/>
              <a:gd name="connsiteX51" fmla="*/ 6570470 w 7517623"/>
              <a:gd name="connsiteY51" fmla="*/ 5252095 h 5262876"/>
              <a:gd name="connsiteX0" fmla="*/ 0 w 7517623"/>
              <a:gd name="connsiteY0" fmla="*/ 2230263 h 5262876"/>
              <a:gd name="connsiteX1" fmla="*/ 331595 w 7517623"/>
              <a:gd name="connsiteY1" fmla="*/ 2216446 h 5262876"/>
              <a:gd name="connsiteX2" fmla="*/ 823964 w 7517623"/>
              <a:gd name="connsiteY2" fmla="*/ 2109683 h 5262876"/>
              <a:gd name="connsiteX3" fmla="*/ 1125415 w 7517623"/>
              <a:gd name="connsiteY3" fmla="*/ 1868522 h 5262876"/>
              <a:gd name="connsiteX4" fmla="*/ 1497204 w 7517623"/>
              <a:gd name="connsiteY4" fmla="*/ 1667555 h 5262876"/>
              <a:gd name="connsiteX5" fmla="*/ 1858944 w 7517623"/>
              <a:gd name="connsiteY5" fmla="*/ 1607265 h 5262876"/>
              <a:gd name="connsiteX6" fmla="*/ 2230733 w 7517623"/>
              <a:gd name="connsiteY6" fmla="*/ 1697700 h 5262876"/>
              <a:gd name="connsiteX7" fmla="*/ 2401555 w 7517623"/>
              <a:gd name="connsiteY7" fmla="*/ 1928812 h 5262876"/>
              <a:gd name="connsiteX8" fmla="*/ 2602522 w 7517623"/>
              <a:gd name="connsiteY8" fmla="*/ 1989102 h 5262876"/>
              <a:gd name="connsiteX9" fmla="*/ 2893925 w 7517623"/>
              <a:gd name="connsiteY9" fmla="*/ 1918764 h 5262876"/>
              <a:gd name="connsiteX10" fmla="*/ 3235569 w 7517623"/>
              <a:gd name="connsiteY10" fmla="*/ 1828329 h 5262876"/>
              <a:gd name="connsiteX11" fmla="*/ 3396342 w 7517623"/>
              <a:gd name="connsiteY11" fmla="*/ 1868522 h 5262876"/>
              <a:gd name="connsiteX12" fmla="*/ 3526971 w 7517623"/>
              <a:gd name="connsiteY12" fmla="*/ 1774842 h 5262876"/>
              <a:gd name="connsiteX13" fmla="*/ 3848518 w 7517623"/>
              <a:gd name="connsiteY13" fmla="*/ 1549592 h 5262876"/>
              <a:gd name="connsiteX14" fmla="*/ 4220307 w 7517623"/>
              <a:gd name="connsiteY14" fmla="*/ 1426395 h 5262876"/>
              <a:gd name="connsiteX15" fmla="*/ 4491613 w 7517623"/>
              <a:gd name="connsiteY15" fmla="*/ 1279333 h 5262876"/>
              <a:gd name="connsiteX16" fmla="*/ 4796203 w 7517623"/>
              <a:gd name="connsiteY16" fmla="*/ 1137609 h 5262876"/>
              <a:gd name="connsiteX17" fmla="*/ 4868635 w 7517623"/>
              <a:gd name="connsiteY17" fmla="*/ 815015 h 5262876"/>
              <a:gd name="connsiteX18" fmla="*/ 5136277 w 7517623"/>
              <a:gd name="connsiteY18" fmla="*/ 434748 h 5262876"/>
              <a:gd name="connsiteX19" fmla="*/ 5619121 w 7517623"/>
              <a:gd name="connsiteY19" fmla="*/ 83579 h 5262876"/>
              <a:gd name="connsiteX20" fmla="*/ 5828567 w 7517623"/>
              <a:gd name="connsiteY20" fmla="*/ 576 h 5262876"/>
              <a:gd name="connsiteX21" fmla="*/ 5996772 w 7517623"/>
              <a:gd name="connsiteY21" fmla="*/ 53015 h 5262876"/>
              <a:gd name="connsiteX22" fmla="*/ 6130541 w 7517623"/>
              <a:gd name="connsiteY22" fmla="*/ 168362 h 5262876"/>
              <a:gd name="connsiteX23" fmla="*/ 6249551 w 7517623"/>
              <a:gd name="connsiteY23" fmla="*/ 328612 h 5262876"/>
              <a:gd name="connsiteX24" fmla="*/ 6360606 w 7517623"/>
              <a:gd name="connsiteY24" fmla="*/ 170351 h 5262876"/>
              <a:gd name="connsiteX25" fmla="*/ 6451041 w 7517623"/>
              <a:gd name="connsiteY25" fmla="*/ 270834 h 5262876"/>
              <a:gd name="connsiteX26" fmla="*/ 6290268 w 7517623"/>
              <a:gd name="connsiteY26" fmla="*/ 471801 h 5262876"/>
              <a:gd name="connsiteX27" fmla="*/ 6543779 w 7517623"/>
              <a:gd name="connsiteY27" fmla="*/ 677060 h 5262876"/>
              <a:gd name="connsiteX28" fmla="*/ 6270171 w 7517623"/>
              <a:gd name="connsiteY28" fmla="*/ 743107 h 5262876"/>
              <a:gd name="connsiteX29" fmla="*/ 6551525 w 7517623"/>
              <a:gd name="connsiteY29" fmla="*/ 833542 h 5262876"/>
              <a:gd name="connsiteX30" fmla="*/ 6692202 w 7517623"/>
              <a:gd name="connsiteY30" fmla="*/ 1094799 h 5262876"/>
              <a:gd name="connsiteX31" fmla="*/ 6662057 w 7517623"/>
              <a:gd name="connsiteY31" fmla="*/ 1255573 h 5262876"/>
              <a:gd name="connsiteX32" fmla="*/ 6752492 w 7517623"/>
              <a:gd name="connsiteY32" fmla="*/ 1446492 h 5262876"/>
              <a:gd name="connsiteX33" fmla="*/ 6832879 w 7517623"/>
              <a:gd name="connsiteY33" fmla="*/ 1747942 h 5262876"/>
              <a:gd name="connsiteX34" fmla="*/ 6832879 w 7517623"/>
              <a:gd name="connsiteY34" fmla="*/ 1938861 h 5262876"/>
              <a:gd name="connsiteX35" fmla="*/ 6682153 w 7517623"/>
              <a:gd name="connsiteY35" fmla="*/ 1938861 h 5262876"/>
              <a:gd name="connsiteX36" fmla="*/ 6732395 w 7517623"/>
              <a:gd name="connsiteY36" fmla="*/ 2159924 h 5262876"/>
              <a:gd name="connsiteX37" fmla="*/ 6802733 w 7517623"/>
              <a:gd name="connsiteY37" fmla="*/ 2360892 h 5262876"/>
              <a:gd name="connsiteX38" fmla="*/ 7053942 w 7517623"/>
              <a:gd name="connsiteY38" fmla="*/ 2592004 h 5262876"/>
              <a:gd name="connsiteX39" fmla="*/ 7174522 w 7517623"/>
              <a:gd name="connsiteY39" fmla="*/ 2782922 h 5262876"/>
              <a:gd name="connsiteX40" fmla="*/ 7295103 w 7517623"/>
              <a:gd name="connsiteY40" fmla="*/ 2903502 h 5262876"/>
              <a:gd name="connsiteX41" fmla="*/ 7345344 w 7517623"/>
              <a:gd name="connsiteY41" fmla="*/ 3154711 h 5262876"/>
              <a:gd name="connsiteX42" fmla="*/ 7425731 w 7517623"/>
              <a:gd name="connsiteY42" fmla="*/ 3345630 h 5262876"/>
              <a:gd name="connsiteX43" fmla="*/ 7445828 w 7517623"/>
              <a:gd name="connsiteY43" fmla="*/ 3546597 h 5262876"/>
              <a:gd name="connsiteX44" fmla="*/ 7516166 w 7517623"/>
              <a:gd name="connsiteY44" fmla="*/ 3747564 h 5262876"/>
              <a:gd name="connsiteX45" fmla="*/ 7475973 w 7517623"/>
              <a:gd name="connsiteY45" fmla="*/ 4169595 h 5262876"/>
              <a:gd name="connsiteX46" fmla="*/ 7285054 w 7517623"/>
              <a:gd name="connsiteY46" fmla="*/ 4410755 h 5262876"/>
              <a:gd name="connsiteX47" fmla="*/ 7033846 w 7517623"/>
              <a:gd name="connsiteY47" fmla="*/ 4762448 h 5262876"/>
              <a:gd name="connsiteX48" fmla="*/ 6792685 w 7517623"/>
              <a:gd name="connsiteY48" fmla="*/ 4943318 h 5262876"/>
              <a:gd name="connsiteX49" fmla="*/ 6722347 w 7517623"/>
              <a:gd name="connsiteY49" fmla="*/ 5174430 h 5262876"/>
              <a:gd name="connsiteX50" fmla="*/ 6665720 w 7517623"/>
              <a:gd name="connsiteY50" fmla="*/ 5234092 h 5262876"/>
              <a:gd name="connsiteX51" fmla="*/ 6570470 w 7517623"/>
              <a:gd name="connsiteY51" fmla="*/ 5252095 h 5262876"/>
              <a:gd name="connsiteX0" fmla="*/ 0 w 7517623"/>
              <a:gd name="connsiteY0" fmla="*/ 2230263 h 5262876"/>
              <a:gd name="connsiteX1" fmla="*/ 331595 w 7517623"/>
              <a:gd name="connsiteY1" fmla="*/ 2216446 h 5262876"/>
              <a:gd name="connsiteX2" fmla="*/ 823964 w 7517623"/>
              <a:gd name="connsiteY2" fmla="*/ 2109683 h 5262876"/>
              <a:gd name="connsiteX3" fmla="*/ 1125415 w 7517623"/>
              <a:gd name="connsiteY3" fmla="*/ 1868522 h 5262876"/>
              <a:gd name="connsiteX4" fmla="*/ 1497204 w 7517623"/>
              <a:gd name="connsiteY4" fmla="*/ 1667555 h 5262876"/>
              <a:gd name="connsiteX5" fmla="*/ 1858944 w 7517623"/>
              <a:gd name="connsiteY5" fmla="*/ 1607265 h 5262876"/>
              <a:gd name="connsiteX6" fmla="*/ 2230733 w 7517623"/>
              <a:gd name="connsiteY6" fmla="*/ 1697700 h 5262876"/>
              <a:gd name="connsiteX7" fmla="*/ 2401555 w 7517623"/>
              <a:gd name="connsiteY7" fmla="*/ 1928812 h 5262876"/>
              <a:gd name="connsiteX8" fmla="*/ 2602522 w 7517623"/>
              <a:gd name="connsiteY8" fmla="*/ 1989102 h 5262876"/>
              <a:gd name="connsiteX9" fmla="*/ 2893925 w 7517623"/>
              <a:gd name="connsiteY9" fmla="*/ 1918764 h 5262876"/>
              <a:gd name="connsiteX10" fmla="*/ 3235569 w 7517623"/>
              <a:gd name="connsiteY10" fmla="*/ 1828329 h 5262876"/>
              <a:gd name="connsiteX11" fmla="*/ 3396342 w 7517623"/>
              <a:gd name="connsiteY11" fmla="*/ 1868522 h 5262876"/>
              <a:gd name="connsiteX12" fmla="*/ 3526971 w 7517623"/>
              <a:gd name="connsiteY12" fmla="*/ 1774842 h 5262876"/>
              <a:gd name="connsiteX13" fmla="*/ 3848518 w 7517623"/>
              <a:gd name="connsiteY13" fmla="*/ 1549592 h 5262876"/>
              <a:gd name="connsiteX14" fmla="*/ 4220307 w 7517623"/>
              <a:gd name="connsiteY14" fmla="*/ 1426395 h 5262876"/>
              <a:gd name="connsiteX15" fmla="*/ 4491613 w 7517623"/>
              <a:gd name="connsiteY15" fmla="*/ 1279333 h 5262876"/>
              <a:gd name="connsiteX16" fmla="*/ 4796203 w 7517623"/>
              <a:gd name="connsiteY16" fmla="*/ 1137609 h 5262876"/>
              <a:gd name="connsiteX17" fmla="*/ 4868635 w 7517623"/>
              <a:gd name="connsiteY17" fmla="*/ 815015 h 5262876"/>
              <a:gd name="connsiteX18" fmla="*/ 5136277 w 7517623"/>
              <a:gd name="connsiteY18" fmla="*/ 434748 h 5262876"/>
              <a:gd name="connsiteX19" fmla="*/ 5619121 w 7517623"/>
              <a:gd name="connsiteY19" fmla="*/ 83579 h 5262876"/>
              <a:gd name="connsiteX20" fmla="*/ 5828567 w 7517623"/>
              <a:gd name="connsiteY20" fmla="*/ 576 h 5262876"/>
              <a:gd name="connsiteX21" fmla="*/ 5996772 w 7517623"/>
              <a:gd name="connsiteY21" fmla="*/ 53015 h 5262876"/>
              <a:gd name="connsiteX22" fmla="*/ 6130541 w 7517623"/>
              <a:gd name="connsiteY22" fmla="*/ 168362 h 5262876"/>
              <a:gd name="connsiteX23" fmla="*/ 6249551 w 7517623"/>
              <a:gd name="connsiteY23" fmla="*/ 328612 h 5262876"/>
              <a:gd name="connsiteX24" fmla="*/ 6360606 w 7517623"/>
              <a:gd name="connsiteY24" fmla="*/ 170351 h 5262876"/>
              <a:gd name="connsiteX25" fmla="*/ 6451041 w 7517623"/>
              <a:gd name="connsiteY25" fmla="*/ 270834 h 5262876"/>
              <a:gd name="connsiteX26" fmla="*/ 6566493 w 7517623"/>
              <a:gd name="connsiteY26" fmla="*/ 462276 h 5262876"/>
              <a:gd name="connsiteX27" fmla="*/ 6543779 w 7517623"/>
              <a:gd name="connsiteY27" fmla="*/ 677060 h 5262876"/>
              <a:gd name="connsiteX28" fmla="*/ 6270171 w 7517623"/>
              <a:gd name="connsiteY28" fmla="*/ 743107 h 5262876"/>
              <a:gd name="connsiteX29" fmla="*/ 6551525 w 7517623"/>
              <a:gd name="connsiteY29" fmla="*/ 833542 h 5262876"/>
              <a:gd name="connsiteX30" fmla="*/ 6692202 w 7517623"/>
              <a:gd name="connsiteY30" fmla="*/ 1094799 h 5262876"/>
              <a:gd name="connsiteX31" fmla="*/ 6662057 w 7517623"/>
              <a:gd name="connsiteY31" fmla="*/ 1255573 h 5262876"/>
              <a:gd name="connsiteX32" fmla="*/ 6752492 w 7517623"/>
              <a:gd name="connsiteY32" fmla="*/ 1446492 h 5262876"/>
              <a:gd name="connsiteX33" fmla="*/ 6832879 w 7517623"/>
              <a:gd name="connsiteY33" fmla="*/ 1747942 h 5262876"/>
              <a:gd name="connsiteX34" fmla="*/ 6832879 w 7517623"/>
              <a:gd name="connsiteY34" fmla="*/ 1938861 h 5262876"/>
              <a:gd name="connsiteX35" fmla="*/ 6682153 w 7517623"/>
              <a:gd name="connsiteY35" fmla="*/ 1938861 h 5262876"/>
              <a:gd name="connsiteX36" fmla="*/ 6732395 w 7517623"/>
              <a:gd name="connsiteY36" fmla="*/ 2159924 h 5262876"/>
              <a:gd name="connsiteX37" fmla="*/ 6802733 w 7517623"/>
              <a:gd name="connsiteY37" fmla="*/ 2360892 h 5262876"/>
              <a:gd name="connsiteX38" fmla="*/ 7053942 w 7517623"/>
              <a:gd name="connsiteY38" fmla="*/ 2592004 h 5262876"/>
              <a:gd name="connsiteX39" fmla="*/ 7174522 w 7517623"/>
              <a:gd name="connsiteY39" fmla="*/ 2782922 h 5262876"/>
              <a:gd name="connsiteX40" fmla="*/ 7295103 w 7517623"/>
              <a:gd name="connsiteY40" fmla="*/ 2903502 h 5262876"/>
              <a:gd name="connsiteX41" fmla="*/ 7345344 w 7517623"/>
              <a:gd name="connsiteY41" fmla="*/ 3154711 h 5262876"/>
              <a:gd name="connsiteX42" fmla="*/ 7425731 w 7517623"/>
              <a:gd name="connsiteY42" fmla="*/ 3345630 h 5262876"/>
              <a:gd name="connsiteX43" fmla="*/ 7445828 w 7517623"/>
              <a:gd name="connsiteY43" fmla="*/ 3546597 h 5262876"/>
              <a:gd name="connsiteX44" fmla="*/ 7516166 w 7517623"/>
              <a:gd name="connsiteY44" fmla="*/ 3747564 h 5262876"/>
              <a:gd name="connsiteX45" fmla="*/ 7475973 w 7517623"/>
              <a:gd name="connsiteY45" fmla="*/ 4169595 h 5262876"/>
              <a:gd name="connsiteX46" fmla="*/ 7285054 w 7517623"/>
              <a:gd name="connsiteY46" fmla="*/ 4410755 h 5262876"/>
              <a:gd name="connsiteX47" fmla="*/ 7033846 w 7517623"/>
              <a:gd name="connsiteY47" fmla="*/ 4762448 h 5262876"/>
              <a:gd name="connsiteX48" fmla="*/ 6792685 w 7517623"/>
              <a:gd name="connsiteY48" fmla="*/ 4943318 h 5262876"/>
              <a:gd name="connsiteX49" fmla="*/ 6722347 w 7517623"/>
              <a:gd name="connsiteY49" fmla="*/ 5174430 h 5262876"/>
              <a:gd name="connsiteX50" fmla="*/ 6665720 w 7517623"/>
              <a:gd name="connsiteY50" fmla="*/ 5234092 h 5262876"/>
              <a:gd name="connsiteX51" fmla="*/ 6570470 w 7517623"/>
              <a:gd name="connsiteY51" fmla="*/ 5252095 h 5262876"/>
              <a:gd name="connsiteX0" fmla="*/ 0 w 7517623"/>
              <a:gd name="connsiteY0" fmla="*/ 2230263 h 5262876"/>
              <a:gd name="connsiteX1" fmla="*/ 331595 w 7517623"/>
              <a:gd name="connsiteY1" fmla="*/ 2216446 h 5262876"/>
              <a:gd name="connsiteX2" fmla="*/ 823964 w 7517623"/>
              <a:gd name="connsiteY2" fmla="*/ 2109683 h 5262876"/>
              <a:gd name="connsiteX3" fmla="*/ 1125415 w 7517623"/>
              <a:gd name="connsiteY3" fmla="*/ 1868522 h 5262876"/>
              <a:gd name="connsiteX4" fmla="*/ 1497204 w 7517623"/>
              <a:gd name="connsiteY4" fmla="*/ 1667555 h 5262876"/>
              <a:gd name="connsiteX5" fmla="*/ 1858944 w 7517623"/>
              <a:gd name="connsiteY5" fmla="*/ 1607265 h 5262876"/>
              <a:gd name="connsiteX6" fmla="*/ 2230733 w 7517623"/>
              <a:gd name="connsiteY6" fmla="*/ 1697700 h 5262876"/>
              <a:gd name="connsiteX7" fmla="*/ 2401555 w 7517623"/>
              <a:gd name="connsiteY7" fmla="*/ 1928812 h 5262876"/>
              <a:gd name="connsiteX8" fmla="*/ 2602522 w 7517623"/>
              <a:gd name="connsiteY8" fmla="*/ 1989102 h 5262876"/>
              <a:gd name="connsiteX9" fmla="*/ 2893925 w 7517623"/>
              <a:gd name="connsiteY9" fmla="*/ 1918764 h 5262876"/>
              <a:gd name="connsiteX10" fmla="*/ 3235569 w 7517623"/>
              <a:gd name="connsiteY10" fmla="*/ 1828329 h 5262876"/>
              <a:gd name="connsiteX11" fmla="*/ 3396342 w 7517623"/>
              <a:gd name="connsiteY11" fmla="*/ 1868522 h 5262876"/>
              <a:gd name="connsiteX12" fmla="*/ 3526971 w 7517623"/>
              <a:gd name="connsiteY12" fmla="*/ 1774842 h 5262876"/>
              <a:gd name="connsiteX13" fmla="*/ 3848518 w 7517623"/>
              <a:gd name="connsiteY13" fmla="*/ 1549592 h 5262876"/>
              <a:gd name="connsiteX14" fmla="*/ 4220307 w 7517623"/>
              <a:gd name="connsiteY14" fmla="*/ 1426395 h 5262876"/>
              <a:gd name="connsiteX15" fmla="*/ 4491613 w 7517623"/>
              <a:gd name="connsiteY15" fmla="*/ 1279333 h 5262876"/>
              <a:gd name="connsiteX16" fmla="*/ 4796203 w 7517623"/>
              <a:gd name="connsiteY16" fmla="*/ 1137609 h 5262876"/>
              <a:gd name="connsiteX17" fmla="*/ 4868635 w 7517623"/>
              <a:gd name="connsiteY17" fmla="*/ 815015 h 5262876"/>
              <a:gd name="connsiteX18" fmla="*/ 5136277 w 7517623"/>
              <a:gd name="connsiteY18" fmla="*/ 434748 h 5262876"/>
              <a:gd name="connsiteX19" fmla="*/ 5619121 w 7517623"/>
              <a:gd name="connsiteY19" fmla="*/ 83579 h 5262876"/>
              <a:gd name="connsiteX20" fmla="*/ 5828567 w 7517623"/>
              <a:gd name="connsiteY20" fmla="*/ 576 h 5262876"/>
              <a:gd name="connsiteX21" fmla="*/ 5996772 w 7517623"/>
              <a:gd name="connsiteY21" fmla="*/ 53015 h 5262876"/>
              <a:gd name="connsiteX22" fmla="*/ 6130541 w 7517623"/>
              <a:gd name="connsiteY22" fmla="*/ 168362 h 5262876"/>
              <a:gd name="connsiteX23" fmla="*/ 6249551 w 7517623"/>
              <a:gd name="connsiteY23" fmla="*/ 328612 h 5262876"/>
              <a:gd name="connsiteX24" fmla="*/ 6065331 w 7517623"/>
              <a:gd name="connsiteY24" fmla="*/ 570401 h 5262876"/>
              <a:gd name="connsiteX25" fmla="*/ 6451041 w 7517623"/>
              <a:gd name="connsiteY25" fmla="*/ 270834 h 5262876"/>
              <a:gd name="connsiteX26" fmla="*/ 6566493 w 7517623"/>
              <a:gd name="connsiteY26" fmla="*/ 462276 h 5262876"/>
              <a:gd name="connsiteX27" fmla="*/ 6543779 w 7517623"/>
              <a:gd name="connsiteY27" fmla="*/ 677060 h 5262876"/>
              <a:gd name="connsiteX28" fmla="*/ 6270171 w 7517623"/>
              <a:gd name="connsiteY28" fmla="*/ 743107 h 5262876"/>
              <a:gd name="connsiteX29" fmla="*/ 6551525 w 7517623"/>
              <a:gd name="connsiteY29" fmla="*/ 833542 h 5262876"/>
              <a:gd name="connsiteX30" fmla="*/ 6692202 w 7517623"/>
              <a:gd name="connsiteY30" fmla="*/ 1094799 h 5262876"/>
              <a:gd name="connsiteX31" fmla="*/ 6662057 w 7517623"/>
              <a:gd name="connsiteY31" fmla="*/ 1255573 h 5262876"/>
              <a:gd name="connsiteX32" fmla="*/ 6752492 w 7517623"/>
              <a:gd name="connsiteY32" fmla="*/ 1446492 h 5262876"/>
              <a:gd name="connsiteX33" fmla="*/ 6832879 w 7517623"/>
              <a:gd name="connsiteY33" fmla="*/ 1747942 h 5262876"/>
              <a:gd name="connsiteX34" fmla="*/ 6832879 w 7517623"/>
              <a:gd name="connsiteY34" fmla="*/ 1938861 h 5262876"/>
              <a:gd name="connsiteX35" fmla="*/ 6682153 w 7517623"/>
              <a:gd name="connsiteY35" fmla="*/ 1938861 h 5262876"/>
              <a:gd name="connsiteX36" fmla="*/ 6732395 w 7517623"/>
              <a:gd name="connsiteY36" fmla="*/ 2159924 h 5262876"/>
              <a:gd name="connsiteX37" fmla="*/ 6802733 w 7517623"/>
              <a:gd name="connsiteY37" fmla="*/ 2360892 h 5262876"/>
              <a:gd name="connsiteX38" fmla="*/ 7053942 w 7517623"/>
              <a:gd name="connsiteY38" fmla="*/ 2592004 h 5262876"/>
              <a:gd name="connsiteX39" fmla="*/ 7174522 w 7517623"/>
              <a:gd name="connsiteY39" fmla="*/ 2782922 h 5262876"/>
              <a:gd name="connsiteX40" fmla="*/ 7295103 w 7517623"/>
              <a:gd name="connsiteY40" fmla="*/ 2903502 h 5262876"/>
              <a:gd name="connsiteX41" fmla="*/ 7345344 w 7517623"/>
              <a:gd name="connsiteY41" fmla="*/ 3154711 h 5262876"/>
              <a:gd name="connsiteX42" fmla="*/ 7425731 w 7517623"/>
              <a:gd name="connsiteY42" fmla="*/ 3345630 h 5262876"/>
              <a:gd name="connsiteX43" fmla="*/ 7445828 w 7517623"/>
              <a:gd name="connsiteY43" fmla="*/ 3546597 h 5262876"/>
              <a:gd name="connsiteX44" fmla="*/ 7516166 w 7517623"/>
              <a:gd name="connsiteY44" fmla="*/ 3747564 h 5262876"/>
              <a:gd name="connsiteX45" fmla="*/ 7475973 w 7517623"/>
              <a:gd name="connsiteY45" fmla="*/ 4169595 h 5262876"/>
              <a:gd name="connsiteX46" fmla="*/ 7285054 w 7517623"/>
              <a:gd name="connsiteY46" fmla="*/ 4410755 h 5262876"/>
              <a:gd name="connsiteX47" fmla="*/ 7033846 w 7517623"/>
              <a:gd name="connsiteY47" fmla="*/ 4762448 h 5262876"/>
              <a:gd name="connsiteX48" fmla="*/ 6792685 w 7517623"/>
              <a:gd name="connsiteY48" fmla="*/ 4943318 h 5262876"/>
              <a:gd name="connsiteX49" fmla="*/ 6722347 w 7517623"/>
              <a:gd name="connsiteY49" fmla="*/ 5174430 h 5262876"/>
              <a:gd name="connsiteX50" fmla="*/ 6665720 w 7517623"/>
              <a:gd name="connsiteY50" fmla="*/ 5234092 h 5262876"/>
              <a:gd name="connsiteX51" fmla="*/ 6570470 w 7517623"/>
              <a:gd name="connsiteY51" fmla="*/ 5252095 h 5262876"/>
              <a:gd name="connsiteX0" fmla="*/ 0 w 7517623"/>
              <a:gd name="connsiteY0" fmla="*/ 2230263 h 5262876"/>
              <a:gd name="connsiteX1" fmla="*/ 331595 w 7517623"/>
              <a:gd name="connsiteY1" fmla="*/ 2216446 h 5262876"/>
              <a:gd name="connsiteX2" fmla="*/ 823964 w 7517623"/>
              <a:gd name="connsiteY2" fmla="*/ 2109683 h 5262876"/>
              <a:gd name="connsiteX3" fmla="*/ 1125415 w 7517623"/>
              <a:gd name="connsiteY3" fmla="*/ 1868522 h 5262876"/>
              <a:gd name="connsiteX4" fmla="*/ 1497204 w 7517623"/>
              <a:gd name="connsiteY4" fmla="*/ 1667555 h 5262876"/>
              <a:gd name="connsiteX5" fmla="*/ 1858944 w 7517623"/>
              <a:gd name="connsiteY5" fmla="*/ 1607265 h 5262876"/>
              <a:gd name="connsiteX6" fmla="*/ 2230733 w 7517623"/>
              <a:gd name="connsiteY6" fmla="*/ 1697700 h 5262876"/>
              <a:gd name="connsiteX7" fmla="*/ 2401555 w 7517623"/>
              <a:gd name="connsiteY7" fmla="*/ 1928812 h 5262876"/>
              <a:gd name="connsiteX8" fmla="*/ 2602522 w 7517623"/>
              <a:gd name="connsiteY8" fmla="*/ 1989102 h 5262876"/>
              <a:gd name="connsiteX9" fmla="*/ 2893925 w 7517623"/>
              <a:gd name="connsiteY9" fmla="*/ 1918764 h 5262876"/>
              <a:gd name="connsiteX10" fmla="*/ 3235569 w 7517623"/>
              <a:gd name="connsiteY10" fmla="*/ 1828329 h 5262876"/>
              <a:gd name="connsiteX11" fmla="*/ 3396342 w 7517623"/>
              <a:gd name="connsiteY11" fmla="*/ 1868522 h 5262876"/>
              <a:gd name="connsiteX12" fmla="*/ 3526971 w 7517623"/>
              <a:gd name="connsiteY12" fmla="*/ 1774842 h 5262876"/>
              <a:gd name="connsiteX13" fmla="*/ 3848518 w 7517623"/>
              <a:gd name="connsiteY13" fmla="*/ 1549592 h 5262876"/>
              <a:gd name="connsiteX14" fmla="*/ 4220307 w 7517623"/>
              <a:gd name="connsiteY14" fmla="*/ 1426395 h 5262876"/>
              <a:gd name="connsiteX15" fmla="*/ 4491613 w 7517623"/>
              <a:gd name="connsiteY15" fmla="*/ 1279333 h 5262876"/>
              <a:gd name="connsiteX16" fmla="*/ 4796203 w 7517623"/>
              <a:gd name="connsiteY16" fmla="*/ 1137609 h 5262876"/>
              <a:gd name="connsiteX17" fmla="*/ 4868635 w 7517623"/>
              <a:gd name="connsiteY17" fmla="*/ 815015 h 5262876"/>
              <a:gd name="connsiteX18" fmla="*/ 5136277 w 7517623"/>
              <a:gd name="connsiteY18" fmla="*/ 434748 h 5262876"/>
              <a:gd name="connsiteX19" fmla="*/ 5619121 w 7517623"/>
              <a:gd name="connsiteY19" fmla="*/ 83579 h 5262876"/>
              <a:gd name="connsiteX20" fmla="*/ 5828567 w 7517623"/>
              <a:gd name="connsiteY20" fmla="*/ 576 h 5262876"/>
              <a:gd name="connsiteX21" fmla="*/ 5996772 w 7517623"/>
              <a:gd name="connsiteY21" fmla="*/ 53015 h 5262876"/>
              <a:gd name="connsiteX22" fmla="*/ 6130541 w 7517623"/>
              <a:gd name="connsiteY22" fmla="*/ 168362 h 5262876"/>
              <a:gd name="connsiteX23" fmla="*/ 6249551 w 7517623"/>
              <a:gd name="connsiteY23" fmla="*/ 328612 h 5262876"/>
              <a:gd name="connsiteX24" fmla="*/ 6284406 w 7517623"/>
              <a:gd name="connsiteY24" fmla="*/ 522776 h 5262876"/>
              <a:gd name="connsiteX25" fmla="*/ 6451041 w 7517623"/>
              <a:gd name="connsiteY25" fmla="*/ 270834 h 5262876"/>
              <a:gd name="connsiteX26" fmla="*/ 6566493 w 7517623"/>
              <a:gd name="connsiteY26" fmla="*/ 462276 h 5262876"/>
              <a:gd name="connsiteX27" fmla="*/ 6543779 w 7517623"/>
              <a:gd name="connsiteY27" fmla="*/ 677060 h 5262876"/>
              <a:gd name="connsiteX28" fmla="*/ 6270171 w 7517623"/>
              <a:gd name="connsiteY28" fmla="*/ 743107 h 5262876"/>
              <a:gd name="connsiteX29" fmla="*/ 6551525 w 7517623"/>
              <a:gd name="connsiteY29" fmla="*/ 833542 h 5262876"/>
              <a:gd name="connsiteX30" fmla="*/ 6692202 w 7517623"/>
              <a:gd name="connsiteY30" fmla="*/ 1094799 h 5262876"/>
              <a:gd name="connsiteX31" fmla="*/ 6662057 w 7517623"/>
              <a:gd name="connsiteY31" fmla="*/ 1255573 h 5262876"/>
              <a:gd name="connsiteX32" fmla="*/ 6752492 w 7517623"/>
              <a:gd name="connsiteY32" fmla="*/ 1446492 h 5262876"/>
              <a:gd name="connsiteX33" fmla="*/ 6832879 w 7517623"/>
              <a:gd name="connsiteY33" fmla="*/ 1747942 h 5262876"/>
              <a:gd name="connsiteX34" fmla="*/ 6832879 w 7517623"/>
              <a:gd name="connsiteY34" fmla="*/ 1938861 h 5262876"/>
              <a:gd name="connsiteX35" fmla="*/ 6682153 w 7517623"/>
              <a:gd name="connsiteY35" fmla="*/ 1938861 h 5262876"/>
              <a:gd name="connsiteX36" fmla="*/ 6732395 w 7517623"/>
              <a:gd name="connsiteY36" fmla="*/ 2159924 h 5262876"/>
              <a:gd name="connsiteX37" fmla="*/ 6802733 w 7517623"/>
              <a:gd name="connsiteY37" fmla="*/ 2360892 h 5262876"/>
              <a:gd name="connsiteX38" fmla="*/ 7053942 w 7517623"/>
              <a:gd name="connsiteY38" fmla="*/ 2592004 h 5262876"/>
              <a:gd name="connsiteX39" fmla="*/ 7174522 w 7517623"/>
              <a:gd name="connsiteY39" fmla="*/ 2782922 h 5262876"/>
              <a:gd name="connsiteX40" fmla="*/ 7295103 w 7517623"/>
              <a:gd name="connsiteY40" fmla="*/ 2903502 h 5262876"/>
              <a:gd name="connsiteX41" fmla="*/ 7345344 w 7517623"/>
              <a:gd name="connsiteY41" fmla="*/ 3154711 h 5262876"/>
              <a:gd name="connsiteX42" fmla="*/ 7425731 w 7517623"/>
              <a:gd name="connsiteY42" fmla="*/ 3345630 h 5262876"/>
              <a:gd name="connsiteX43" fmla="*/ 7445828 w 7517623"/>
              <a:gd name="connsiteY43" fmla="*/ 3546597 h 5262876"/>
              <a:gd name="connsiteX44" fmla="*/ 7516166 w 7517623"/>
              <a:gd name="connsiteY44" fmla="*/ 3747564 h 5262876"/>
              <a:gd name="connsiteX45" fmla="*/ 7475973 w 7517623"/>
              <a:gd name="connsiteY45" fmla="*/ 4169595 h 5262876"/>
              <a:gd name="connsiteX46" fmla="*/ 7285054 w 7517623"/>
              <a:gd name="connsiteY46" fmla="*/ 4410755 h 5262876"/>
              <a:gd name="connsiteX47" fmla="*/ 7033846 w 7517623"/>
              <a:gd name="connsiteY47" fmla="*/ 4762448 h 5262876"/>
              <a:gd name="connsiteX48" fmla="*/ 6792685 w 7517623"/>
              <a:gd name="connsiteY48" fmla="*/ 4943318 h 5262876"/>
              <a:gd name="connsiteX49" fmla="*/ 6722347 w 7517623"/>
              <a:gd name="connsiteY49" fmla="*/ 5174430 h 5262876"/>
              <a:gd name="connsiteX50" fmla="*/ 6665720 w 7517623"/>
              <a:gd name="connsiteY50" fmla="*/ 5234092 h 5262876"/>
              <a:gd name="connsiteX51" fmla="*/ 6570470 w 7517623"/>
              <a:gd name="connsiteY51" fmla="*/ 5252095 h 5262876"/>
              <a:gd name="connsiteX0" fmla="*/ 0 w 7517623"/>
              <a:gd name="connsiteY0" fmla="*/ 2230263 h 5262876"/>
              <a:gd name="connsiteX1" fmla="*/ 331595 w 7517623"/>
              <a:gd name="connsiteY1" fmla="*/ 2216446 h 5262876"/>
              <a:gd name="connsiteX2" fmla="*/ 823964 w 7517623"/>
              <a:gd name="connsiteY2" fmla="*/ 2109683 h 5262876"/>
              <a:gd name="connsiteX3" fmla="*/ 1125415 w 7517623"/>
              <a:gd name="connsiteY3" fmla="*/ 1868522 h 5262876"/>
              <a:gd name="connsiteX4" fmla="*/ 1497204 w 7517623"/>
              <a:gd name="connsiteY4" fmla="*/ 1667555 h 5262876"/>
              <a:gd name="connsiteX5" fmla="*/ 1858944 w 7517623"/>
              <a:gd name="connsiteY5" fmla="*/ 1607265 h 5262876"/>
              <a:gd name="connsiteX6" fmla="*/ 2230733 w 7517623"/>
              <a:gd name="connsiteY6" fmla="*/ 1697700 h 5262876"/>
              <a:gd name="connsiteX7" fmla="*/ 2401555 w 7517623"/>
              <a:gd name="connsiteY7" fmla="*/ 1928812 h 5262876"/>
              <a:gd name="connsiteX8" fmla="*/ 2602522 w 7517623"/>
              <a:gd name="connsiteY8" fmla="*/ 1989102 h 5262876"/>
              <a:gd name="connsiteX9" fmla="*/ 2893925 w 7517623"/>
              <a:gd name="connsiteY9" fmla="*/ 1918764 h 5262876"/>
              <a:gd name="connsiteX10" fmla="*/ 3235569 w 7517623"/>
              <a:gd name="connsiteY10" fmla="*/ 1828329 h 5262876"/>
              <a:gd name="connsiteX11" fmla="*/ 3396342 w 7517623"/>
              <a:gd name="connsiteY11" fmla="*/ 1868522 h 5262876"/>
              <a:gd name="connsiteX12" fmla="*/ 3526971 w 7517623"/>
              <a:gd name="connsiteY12" fmla="*/ 1774842 h 5262876"/>
              <a:gd name="connsiteX13" fmla="*/ 3848518 w 7517623"/>
              <a:gd name="connsiteY13" fmla="*/ 1549592 h 5262876"/>
              <a:gd name="connsiteX14" fmla="*/ 4220307 w 7517623"/>
              <a:gd name="connsiteY14" fmla="*/ 1426395 h 5262876"/>
              <a:gd name="connsiteX15" fmla="*/ 4491613 w 7517623"/>
              <a:gd name="connsiteY15" fmla="*/ 1279333 h 5262876"/>
              <a:gd name="connsiteX16" fmla="*/ 4796203 w 7517623"/>
              <a:gd name="connsiteY16" fmla="*/ 1137609 h 5262876"/>
              <a:gd name="connsiteX17" fmla="*/ 4868635 w 7517623"/>
              <a:gd name="connsiteY17" fmla="*/ 815015 h 5262876"/>
              <a:gd name="connsiteX18" fmla="*/ 5136277 w 7517623"/>
              <a:gd name="connsiteY18" fmla="*/ 434748 h 5262876"/>
              <a:gd name="connsiteX19" fmla="*/ 5619121 w 7517623"/>
              <a:gd name="connsiteY19" fmla="*/ 83579 h 5262876"/>
              <a:gd name="connsiteX20" fmla="*/ 5828567 w 7517623"/>
              <a:gd name="connsiteY20" fmla="*/ 576 h 5262876"/>
              <a:gd name="connsiteX21" fmla="*/ 5996772 w 7517623"/>
              <a:gd name="connsiteY21" fmla="*/ 53015 h 5262876"/>
              <a:gd name="connsiteX22" fmla="*/ 6130541 w 7517623"/>
              <a:gd name="connsiteY22" fmla="*/ 168362 h 5262876"/>
              <a:gd name="connsiteX23" fmla="*/ 6249551 w 7517623"/>
              <a:gd name="connsiteY23" fmla="*/ 328612 h 5262876"/>
              <a:gd name="connsiteX24" fmla="*/ 6284406 w 7517623"/>
              <a:gd name="connsiteY24" fmla="*/ 522776 h 5262876"/>
              <a:gd name="connsiteX25" fmla="*/ 6566493 w 7517623"/>
              <a:gd name="connsiteY25" fmla="*/ 462276 h 5262876"/>
              <a:gd name="connsiteX26" fmla="*/ 6543779 w 7517623"/>
              <a:gd name="connsiteY26" fmla="*/ 677060 h 5262876"/>
              <a:gd name="connsiteX27" fmla="*/ 6270171 w 7517623"/>
              <a:gd name="connsiteY27" fmla="*/ 743107 h 5262876"/>
              <a:gd name="connsiteX28" fmla="*/ 6551525 w 7517623"/>
              <a:gd name="connsiteY28" fmla="*/ 833542 h 5262876"/>
              <a:gd name="connsiteX29" fmla="*/ 6692202 w 7517623"/>
              <a:gd name="connsiteY29" fmla="*/ 1094799 h 5262876"/>
              <a:gd name="connsiteX30" fmla="*/ 6662057 w 7517623"/>
              <a:gd name="connsiteY30" fmla="*/ 1255573 h 5262876"/>
              <a:gd name="connsiteX31" fmla="*/ 6752492 w 7517623"/>
              <a:gd name="connsiteY31" fmla="*/ 1446492 h 5262876"/>
              <a:gd name="connsiteX32" fmla="*/ 6832879 w 7517623"/>
              <a:gd name="connsiteY32" fmla="*/ 1747942 h 5262876"/>
              <a:gd name="connsiteX33" fmla="*/ 6832879 w 7517623"/>
              <a:gd name="connsiteY33" fmla="*/ 1938861 h 5262876"/>
              <a:gd name="connsiteX34" fmla="*/ 6682153 w 7517623"/>
              <a:gd name="connsiteY34" fmla="*/ 1938861 h 5262876"/>
              <a:gd name="connsiteX35" fmla="*/ 6732395 w 7517623"/>
              <a:gd name="connsiteY35" fmla="*/ 2159924 h 5262876"/>
              <a:gd name="connsiteX36" fmla="*/ 6802733 w 7517623"/>
              <a:gd name="connsiteY36" fmla="*/ 2360892 h 5262876"/>
              <a:gd name="connsiteX37" fmla="*/ 7053942 w 7517623"/>
              <a:gd name="connsiteY37" fmla="*/ 2592004 h 5262876"/>
              <a:gd name="connsiteX38" fmla="*/ 7174522 w 7517623"/>
              <a:gd name="connsiteY38" fmla="*/ 2782922 h 5262876"/>
              <a:gd name="connsiteX39" fmla="*/ 7295103 w 7517623"/>
              <a:gd name="connsiteY39" fmla="*/ 2903502 h 5262876"/>
              <a:gd name="connsiteX40" fmla="*/ 7345344 w 7517623"/>
              <a:gd name="connsiteY40" fmla="*/ 3154711 h 5262876"/>
              <a:gd name="connsiteX41" fmla="*/ 7425731 w 7517623"/>
              <a:gd name="connsiteY41" fmla="*/ 3345630 h 5262876"/>
              <a:gd name="connsiteX42" fmla="*/ 7445828 w 7517623"/>
              <a:gd name="connsiteY42" fmla="*/ 3546597 h 5262876"/>
              <a:gd name="connsiteX43" fmla="*/ 7516166 w 7517623"/>
              <a:gd name="connsiteY43" fmla="*/ 3747564 h 5262876"/>
              <a:gd name="connsiteX44" fmla="*/ 7475973 w 7517623"/>
              <a:gd name="connsiteY44" fmla="*/ 4169595 h 5262876"/>
              <a:gd name="connsiteX45" fmla="*/ 7285054 w 7517623"/>
              <a:gd name="connsiteY45" fmla="*/ 4410755 h 5262876"/>
              <a:gd name="connsiteX46" fmla="*/ 7033846 w 7517623"/>
              <a:gd name="connsiteY46" fmla="*/ 4762448 h 5262876"/>
              <a:gd name="connsiteX47" fmla="*/ 6792685 w 7517623"/>
              <a:gd name="connsiteY47" fmla="*/ 4943318 h 5262876"/>
              <a:gd name="connsiteX48" fmla="*/ 6722347 w 7517623"/>
              <a:gd name="connsiteY48" fmla="*/ 5174430 h 5262876"/>
              <a:gd name="connsiteX49" fmla="*/ 6665720 w 7517623"/>
              <a:gd name="connsiteY49" fmla="*/ 5234092 h 5262876"/>
              <a:gd name="connsiteX50" fmla="*/ 6570470 w 7517623"/>
              <a:gd name="connsiteY50" fmla="*/ 5252095 h 5262876"/>
              <a:gd name="connsiteX0" fmla="*/ 0 w 7517623"/>
              <a:gd name="connsiteY0" fmla="*/ 2230263 h 5262876"/>
              <a:gd name="connsiteX1" fmla="*/ 331595 w 7517623"/>
              <a:gd name="connsiteY1" fmla="*/ 2216446 h 5262876"/>
              <a:gd name="connsiteX2" fmla="*/ 823964 w 7517623"/>
              <a:gd name="connsiteY2" fmla="*/ 2109683 h 5262876"/>
              <a:gd name="connsiteX3" fmla="*/ 1125415 w 7517623"/>
              <a:gd name="connsiteY3" fmla="*/ 1868522 h 5262876"/>
              <a:gd name="connsiteX4" fmla="*/ 1497204 w 7517623"/>
              <a:gd name="connsiteY4" fmla="*/ 1667555 h 5262876"/>
              <a:gd name="connsiteX5" fmla="*/ 1858944 w 7517623"/>
              <a:gd name="connsiteY5" fmla="*/ 1607265 h 5262876"/>
              <a:gd name="connsiteX6" fmla="*/ 2230733 w 7517623"/>
              <a:gd name="connsiteY6" fmla="*/ 1697700 h 5262876"/>
              <a:gd name="connsiteX7" fmla="*/ 2401555 w 7517623"/>
              <a:gd name="connsiteY7" fmla="*/ 1928812 h 5262876"/>
              <a:gd name="connsiteX8" fmla="*/ 2602522 w 7517623"/>
              <a:gd name="connsiteY8" fmla="*/ 1989102 h 5262876"/>
              <a:gd name="connsiteX9" fmla="*/ 2893925 w 7517623"/>
              <a:gd name="connsiteY9" fmla="*/ 1918764 h 5262876"/>
              <a:gd name="connsiteX10" fmla="*/ 3235569 w 7517623"/>
              <a:gd name="connsiteY10" fmla="*/ 1828329 h 5262876"/>
              <a:gd name="connsiteX11" fmla="*/ 3396342 w 7517623"/>
              <a:gd name="connsiteY11" fmla="*/ 1868522 h 5262876"/>
              <a:gd name="connsiteX12" fmla="*/ 3526971 w 7517623"/>
              <a:gd name="connsiteY12" fmla="*/ 1774842 h 5262876"/>
              <a:gd name="connsiteX13" fmla="*/ 3848518 w 7517623"/>
              <a:gd name="connsiteY13" fmla="*/ 1549592 h 5262876"/>
              <a:gd name="connsiteX14" fmla="*/ 4220307 w 7517623"/>
              <a:gd name="connsiteY14" fmla="*/ 1426395 h 5262876"/>
              <a:gd name="connsiteX15" fmla="*/ 4491613 w 7517623"/>
              <a:gd name="connsiteY15" fmla="*/ 1279333 h 5262876"/>
              <a:gd name="connsiteX16" fmla="*/ 4796203 w 7517623"/>
              <a:gd name="connsiteY16" fmla="*/ 1137609 h 5262876"/>
              <a:gd name="connsiteX17" fmla="*/ 4868635 w 7517623"/>
              <a:gd name="connsiteY17" fmla="*/ 815015 h 5262876"/>
              <a:gd name="connsiteX18" fmla="*/ 5136277 w 7517623"/>
              <a:gd name="connsiteY18" fmla="*/ 434748 h 5262876"/>
              <a:gd name="connsiteX19" fmla="*/ 5619121 w 7517623"/>
              <a:gd name="connsiteY19" fmla="*/ 83579 h 5262876"/>
              <a:gd name="connsiteX20" fmla="*/ 5828567 w 7517623"/>
              <a:gd name="connsiteY20" fmla="*/ 576 h 5262876"/>
              <a:gd name="connsiteX21" fmla="*/ 5996772 w 7517623"/>
              <a:gd name="connsiteY21" fmla="*/ 53015 h 5262876"/>
              <a:gd name="connsiteX22" fmla="*/ 6130541 w 7517623"/>
              <a:gd name="connsiteY22" fmla="*/ 168362 h 5262876"/>
              <a:gd name="connsiteX23" fmla="*/ 6249551 w 7517623"/>
              <a:gd name="connsiteY23" fmla="*/ 328612 h 5262876"/>
              <a:gd name="connsiteX24" fmla="*/ 6284406 w 7517623"/>
              <a:gd name="connsiteY24" fmla="*/ 522776 h 5262876"/>
              <a:gd name="connsiteX25" fmla="*/ 6543779 w 7517623"/>
              <a:gd name="connsiteY25" fmla="*/ 677060 h 5262876"/>
              <a:gd name="connsiteX26" fmla="*/ 6270171 w 7517623"/>
              <a:gd name="connsiteY26" fmla="*/ 743107 h 5262876"/>
              <a:gd name="connsiteX27" fmla="*/ 6551525 w 7517623"/>
              <a:gd name="connsiteY27" fmla="*/ 833542 h 5262876"/>
              <a:gd name="connsiteX28" fmla="*/ 6692202 w 7517623"/>
              <a:gd name="connsiteY28" fmla="*/ 1094799 h 5262876"/>
              <a:gd name="connsiteX29" fmla="*/ 6662057 w 7517623"/>
              <a:gd name="connsiteY29" fmla="*/ 1255573 h 5262876"/>
              <a:gd name="connsiteX30" fmla="*/ 6752492 w 7517623"/>
              <a:gd name="connsiteY30" fmla="*/ 1446492 h 5262876"/>
              <a:gd name="connsiteX31" fmla="*/ 6832879 w 7517623"/>
              <a:gd name="connsiteY31" fmla="*/ 1747942 h 5262876"/>
              <a:gd name="connsiteX32" fmla="*/ 6832879 w 7517623"/>
              <a:gd name="connsiteY32" fmla="*/ 1938861 h 5262876"/>
              <a:gd name="connsiteX33" fmla="*/ 6682153 w 7517623"/>
              <a:gd name="connsiteY33" fmla="*/ 1938861 h 5262876"/>
              <a:gd name="connsiteX34" fmla="*/ 6732395 w 7517623"/>
              <a:gd name="connsiteY34" fmla="*/ 2159924 h 5262876"/>
              <a:gd name="connsiteX35" fmla="*/ 6802733 w 7517623"/>
              <a:gd name="connsiteY35" fmla="*/ 2360892 h 5262876"/>
              <a:gd name="connsiteX36" fmla="*/ 7053942 w 7517623"/>
              <a:gd name="connsiteY36" fmla="*/ 2592004 h 5262876"/>
              <a:gd name="connsiteX37" fmla="*/ 7174522 w 7517623"/>
              <a:gd name="connsiteY37" fmla="*/ 2782922 h 5262876"/>
              <a:gd name="connsiteX38" fmla="*/ 7295103 w 7517623"/>
              <a:gd name="connsiteY38" fmla="*/ 2903502 h 5262876"/>
              <a:gd name="connsiteX39" fmla="*/ 7345344 w 7517623"/>
              <a:gd name="connsiteY39" fmla="*/ 3154711 h 5262876"/>
              <a:gd name="connsiteX40" fmla="*/ 7425731 w 7517623"/>
              <a:gd name="connsiteY40" fmla="*/ 3345630 h 5262876"/>
              <a:gd name="connsiteX41" fmla="*/ 7445828 w 7517623"/>
              <a:gd name="connsiteY41" fmla="*/ 3546597 h 5262876"/>
              <a:gd name="connsiteX42" fmla="*/ 7516166 w 7517623"/>
              <a:gd name="connsiteY42" fmla="*/ 3747564 h 5262876"/>
              <a:gd name="connsiteX43" fmla="*/ 7475973 w 7517623"/>
              <a:gd name="connsiteY43" fmla="*/ 4169595 h 5262876"/>
              <a:gd name="connsiteX44" fmla="*/ 7285054 w 7517623"/>
              <a:gd name="connsiteY44" fmla="*/ 4410755 h 5262876"/>
              <a:gd name="connsiteX45" fmla="*/ 7033846 w 7517623"/>
              <a:gd name="connsiteY45" fmla="*/ 4762448 h 5262876"/>
              <a:gd name="connsiteX46" fmla="*/ 6792685 w 7517623"/>
              <a:gd name="connsiteY46" fmla="*/ 4943318 h 5262876"/>
              <a:gd name="connsiteX47" fmla="*/ 6722347 w 7517623"/>
              <a:gd name="connsiteY47" fmla="*/ 5174430 h 5262876"/>
              <a:gd name="connsiteX48" fmla="*/ 6665720 w 7517623"/>
              <a:gd name="connsiteY48" fmla="*/ 5234092 h 5262876"/>
              <a:gd name="connsiteX49" fmla="*/ 6570470 w 7517623"/>
              <a:gd name="connsiteY49" fmla="*/ 5252095 h 5262876"/>
              <a:gd name="connsiteX0" fmla="*/ 0 w 7517623"/>
              <a:gd name="connsiteY0" fmla="*/ 2230263 h 5262876"/>
              <a:gd name="connsiteX1" fmla="*/ 331595 w 7517623"/>
              <a:gd name="connsiteY1" fmla="*/ 2216446 h 5262876"/>
              <a:gd name="connsiteX2" fmla="*/ 823964 w 7517623"/>
              <a:gd name="connsiteY2" fmla="*/ 2109683 h 5262876"/>
              <a:gd name="connsiteX3" fmla="*/ 1125415 w 7517623"/>
              <a:gd name="connsiteY3" fmla="*/ 1868522 h 5262876"/>
              <a:gd name="connsiteX4" fmla="*/ 1497204 w 7517623"/>
              <a:gd name="connsiteY4" fmla="*/ 1667555 h 5262876"/>
              <a:gd name="connsiteX5" fmla="*/ 1858944 w 7517623"/>
              <a:gd name="connsiteY5" fmla="*/ 1607265 h 5262876"/>
              <a:gd name="connsiteX6" fmla="*/ 2230733 w 7517623"/>
              <a:gd name="connsiteY6" fmla="*/ 1697700 h 5262876"/>
              <a:gd name="connsiteX7" fmla="*/ 2401555 w 7517623"/>
              <a:gd name="connsiteY7" fmla="*/ 1928812 h 5262876"/>
              <a:gd name="connsiteX8" fmla="*/ 2602522 w 7517623"/>
              <a:gd name="connsiteY8" fmla="*/ 1989102 h 5262876"/>
              <a:gd name="connsiteX9" fmla="*/ 2893925 w 7517623"/>
              <a:gd name="connsiteY9" fmla="*/ 1918764 h 5262876"/>
              <a:gd name="connsiteX10" fmla="*/ 3235569 w 7517623"/>
              <a:gd name="connsiteY10" fmla="*/ 1828329 h 5262876"/>
              <a:gd name="connsiteX11" fmla="*/ 3396342 w 7517623"/>
              <a:gd name="connsiteY11" fmla="*/ 1868522 h 5262876"/>
              <a:gd name="connsiteX12" fmla="*/ 3526971 w 7517623"/>
              <a:gd name="connsiteY12" fmla="*/ 1774842 h 5262876"/>
              <a:gd name="connsiteX13" fmla="*/ 3848518 w 7517623"/>
              <a:gd name="connsiteY13" fmla="*/ 1549592 h 5262876"/>
              <a:gd name="connsiteX14" fmla="*/ 4220307 w 7517623"/>
              <a:gd name="connsiteY14" fmla="*/ 1426395 h 5262876"/>
              <a:gd name="connsiteX15" fmla="*/ 4491613 w 7517623"/>
              <a:gd name="connsiteY15" fmla="*/ 1279333 h 5262876"/>
              <a:gd name="connsiteX16" fmla="*/ 4796203 w 7517623"/>
              <a:gd name="connsiteY16" fmla="*/ 1137609 h 5262876"/>
              <a:gd name="connsiteX17" fmla="*/ 4868635 w 7517623"/>
              <a:gd name="connsiteY17" fmla="*/ 815015 h 5262876"/>
              <a:gd name="connsiteX18" fmla="*/ 5136277 w 7517623"/>
              <a:gd name="connsiteY18" fmla="*/ 434748 h 5262876"/>
              <a:gd name="connsiteX19" fmla="*/ 5619121 w 7517623"/>
              <a:gd name="connsiteY19" fmla="*/ 83579 h 5262876"/>
              <a:gd name="connsiteX20" fmla="*/ 5828567 w 7517623"/>
              <a:gd name="connsiteY20" fmla="*/ 576 h 5262876"/>
              <a:gd name="connsiteX21" fmla="*/ 5996772 w 7517623"/>
              <a:gd name="connsiteY21" fmla="*/ 53015 h 5262876"/>
              <a:gd name="connsiteX22" fmla="*/ 6130541 w 7517623"/>
              <a:gd name="connsiteY22" fmla="*/ 168362 h 5262876"/>
              <a:gd name="connsiteX23" fmla="*/ 6249551 w 7517623"/>
              <a:gd name="connsiteY23" fmla="*/ 328612 h 5262876"/>
              <a:gd name="connsiteX24" fmla="*/ 6284406 w 7517623"/>
              <a:gd name="connsiteY24" fmla="*/ 522776 h 5262876"/>
              <a:gd name="connsiteX25" fmla="*/ 6270171 w 7517623"/>
              <a:gd name="connsiteY25" fmla="*/ 743107 h 5262876"/>
              <a:gd name="connsiteX26" fmla="*/ 6551525 w 7517623"/>
              <a:gd name="connsiteY26" fmla="*/ 833542 h 5262876"/>
              <a:gd name="connsiteX27" fmla="*/ 6692202 w 7517623"/>
              <a:gd name="connsiteY27" fmla="*/ 1094799 h 5262876"/>
              <a:gd name="connsiteX28" fmla="*/ 6662057 w 7517623"/>
              <a:gd name="connsiteY28" fmla="*/ 1255573 h 5262876"/>
              <a:gd name="connsiteX29" fmla="*/ 6752492 w 7517623"/>
              <a:gd name="connsiteY29" fmla="*/ 1446492 h 5262876"/>
              <a:gd name="connsiteX30" fmla="*/ 6832879 w 7517623"/>
              <a:gd name="connsiteY30" fmla="*/ 1747942 h 5262876"/>
              <a:gd name="connsiteX31" fmla="*/ 6832879 w 7517623"/>
              <a:gd name="connsiteY31" fmla="*/ 1938861 h 5262876"/>
              <a:gd name="connsiteX32" fmla="*/ 6682153 w 7517623"/>
              <a:gd name="connsiteY32" fmla="*/ 1938861 h 5262876"/>
              <a:gd name="connsiteX33" fmla="*/ 6732395 w 7517623"/>
              <a:gd name="connsiteY33" fmla="*/ 2159924 h 5262876"/>
              <a:gd name="connsiteX34" fmla="*/ 6802733 w 7517623"/>
              <a:gd name="connsiteY34" fmla="*/ 2360892 h 5262876"/>
              <a:gd name="connsiteX35" fmla="*/ 7053942 w 7517623"/>
              <a:gd name="connsiteY35" fmla="*/ 2592004 h 5262876"/>
              <a:gd name="connsiteX36" fmla="*/ 7174522 w 7517623"/>
              <a:gd name="connsiteY36" fmla="*/ 2782922 h 5262876"/>
              <a:gd name="connsiteX37" fmla="*/ 7295103 w 7517623"/>
              <a:gd name="connsiteY37" fmla="*/ 2903502 h 5262876"/>
              <a:gd name="connsiteX38" fmla="*/ 7345344 w 7517623"/>
              <a:gd name="connsiteY38" fmla="*/ 3154711 h 5262876"/>
              <a:gd name="connsiteX39" fmla="*/ 7425731 w 7517623"/>
              <a:gd name="connsiteY39" fmla="*/ 3345630 h 5262876"/>
              <a:gd name="connsiteX40" fmla="*/ 7445828 w 7517623"/>
              <a:gd name="connsiteY40" fmla="*/ 3546597 h 5262876"/>
              <a:gd name="connsiteX41" fmla="*/ 7516166 w 7517623"/>
              <a:gd name="connsiteY41" fmla="*/ 3747564 h 5262876"/>
              <a:gd name="connsiteX42" fmla="*/ 7475973 w 7517623"/>
              <a:gd name="connsiteY42" fmla="*/ 4169595 h 5262876"/>
              <a:gd name="connsiteX43" fmla="*/ 7285054 w 7517623"/>
              <a:gd name="connsiteY43" fmla="*/ 4410755 h 5262876"/>
              <a:gd name="connsiteX44" fmla="*/ 7033846 w 7517623"/>
              <a:gd name="connsiteY44" fmla="*/ 4762448 h 5262876"/>
              <a:gd name="connsiteX45" fmla="*/ 6792685 w 7517623"/>
              <a:gd name="connsiteY45" fmla="*/ 4943318 h 5262876"/>
              <a:gd name="connsiteX46" fmla="*/ 6722347 w 7517623"/>
              <a:gd name="connsiteY46" fmla="*/ 5174430 h 5262876"/>
              <a:gd name="connsiteX47" fmla="*/ 6665720 w 7517623"/>
              <a:gd name="connsiteY47" fmla="*/ 5234092 h 5262876"/>
              <a:gd name="connsiteX48" fmla="*/ 6570470 w 7517623"/>
              <a:gd name="connsiteY48" fmla="*/ 5252095 h 5262876"/>
              <a:gd name="connsiteX0" fmla="*/ 0 w 7517623"/>
              <a:gd name="connsiteY0" fmla="*/ 2230263 h 5262876"/>
              <a:gd name="connsiteX1" fmla="*/ 331595 w 7517623"/>
              <a:gd name="connsiteY1" fmla="*/ 2216446 h 5262876"/>
              <a:gd name="connsiteX2" fmla="*/ 823964 w 7517623"/>
              <a:gd name="connsiteY2" fmla="*/ 2109683 h 5262876"/>
              <a:gd name="connsiteX3" fmla="*/ 1125415 w 7517623"/>
              <a:gd name="connsiteY3" fmla="*/ 1868522 h 5262876"/>
              <a:gd name="connsiteX4" fmla="*/ 1497204 w 7517623"/>
              <a:gd name="connsiteY4" fmla="*/ 1667555 h 5262876"/>
              <a:gd name="connsiteX5" fmla="*/ 1858944 w 7517623"/>
              <a:gd name="connsiteY5" fmla="*/ 1607265 h 5262876"/>
              <a:gd name="connsiteX6" fmla="*/ 2230733 w 7517623"/>
              <a:gd name="connsiteY6" fmla="*/ 1697700 h 5262876"/>
              <a:gd name="connsiteX7" fmla="*/ 2401555 w 7517623"/>
              <a:gd name="connsiteY7" fmla="*/ 1928812 h 5262876"/>
              <a:gd name="connsiteX8" fmla="*/ 2602522 w 7517623"/>
              <a:gd name="connsiteY8" fmla="*/ 1989102 h 5262876"/>
              <a:gd name="connsiteX9" fmla="*/ 2893925 w 7517623"/>
              <a:gd name="connsiteY9" fmla="*/ 1918764 h 5262876"/>
              <a:gd name="connsiteX10" fmla="*/ 3235569 w 7517623"/>
              <a:gd name="connsiteY10" fmla="*/ 1828329 h 5262876"/>
              <a:gd name="connsiteX11" fmla="*/ 3396342 w 7517623"/>
              <a:gd name="connsiteY11" fmla="*/ 1868522 h 5262876"/>
              <a:gd name="connsiteX12" fmla="*/ 3526971 w 7517623"/>
              <a:gd name="connsiteY12" fmla="*/ 1774842 h 5262876"/>
              <a:gd name="connsiteX13" fmla="*/ 3848518 w 7517623"/>
              <a:gd name="connsiteY13" fmla="*/ 1549592 h 5262876"/>
              <a:gd name="connsiteX14" fmla="*/ 4220307 w 7517623"/>
              <a:gd name="connsiteY14" fmla="*/ 1426395 h 5262876"/>
              <a:gd name="connsiteX15" fmla="*/ 4491613 w 7517623"/>
              <a:gd name="connsiteY15" fmla="*/ 1279333 h 5262876"/>
              <a:gd name="connsiteX16" fmla="*/ 4796203 w 7517623"/>
              <a:gd name="connsiteY16" fmla="*/ 1137609 h 5262876"/>
              <a:gd name="connsiteX17" fmla="*/ 4868635 w 7517623"/>
              <a:gd name="connsiteY17" fmla="*/ 815015 h 5262876"/>
              <a:gd name="connsiteX18" fmla="*/ 5136277 w 7517623"/>
              <a:gd name="connsiteY18" fmla="*/ 434748 h 5262876"/>
              <a:gd name="connsiteX19" fmla="*/ 5619121 w 7517623"/>
              <a:gd name="connsiteY19" fmla="*/ 83579 h 5262876"/>
              <a:gd name="connsiteX20" fmla="*/ 5828567 w 7517623"/>
              <a:gd name="connsiteY20" fmla="*/ 576 h 5262876"/>
              <a:gd name="connsiteX21" fmla="*/ 5996772 w 7517623"/>
              <a:gd name="connsiteY21" fmla="*/ 53015 h 5262876"/>
              <a:gd name="connsiteX22" fmla="*/ 6130541 w 7517623"/>
              <a:gd name="connsiteY22" fmla="*/ 168362 h 5262876"/>
              <a:gd name="connsiteX23" fmla="*/ 6249551 w 7517623"/>
              <a:gd name="connsiteY23" fmla="*/ 328612 h 5262876"/>
              <a:gd name="connsiteX24" fmla="*/ 6284406 w 7517623"/>
              <a:gd name="connsiteY24" fmla="*/ 522776 h 5262876"/>
              <a:gd name="connsiteX25" fmla="*/ 6270171 w 7517623"/>
              <a:gd name="connsiteY25" fmla="*/ 743107 h 5262876"/>
              <a:gd name="connsiteX26" fmla="*/ 6475325 w 7517623"/>
              <a:gd name="connsiteY26" fmla="*/ 862117 h 5262876"/>
              <a:gd name="connsiteX27" fmla="*/ 6692202 w 7517623"/>
              <a:gd name="connsiteY27" fmla="*/ 1094799 h 5262876"/>
              <a:gd name="connsiteX28" fmla="*/ 6662057 w 7517623"/>
              <a:gd name="connsiteY28" fmla="*/ 1255573 h 5262876"/>
              <a:gd name="connsiteX29" fmla="*/ 6752492 w 7517623"/>
              <a:gd name="connsiteY29" fmla="*/ 1446492 h 5262876"/>
              <a:gd name="connsiteX30" fmla="*/ 6832879 w 7517623"/>
              <a:gd name="connsiteY30" fmla="*/ 1747942 h 5262876"/>
              <a:gd name="connsiteX31" fmla="*/ 6832879 w 7517623"/>
              <a:gd name="connsiteY31" fmla="*/ 1938861 h 5262876"/>
              <a:gd name="connsiteX32" fmla="*/ 6682153 w 7517623"/>
              <a:gd name="connsiteY32" fmla="*/ 1938861 h 5262876"/>
              <a:gd name="connsiteX33" fmla="*/ 6732395 w 7517623"/>
              <a:gd name="connsiteY33" fmla="*/ 2159924 h 5262876"/>
              <a:gd name="connsiteX34" fmla="*/ 6802733 w 7517623"/>
              <a:gd name="connsiteY34" fmla="*/ 2360892 h 5262876"/>
              <a:gd name="connsiteX35" fmla="*/ 7053942 w 7517623"/>
              <a:gd name="connsiteY35" fmla="*/ 2592004 h 5262876"/>
              <a:gd name="connsiteX36" fmla="*/ 7174522 w 7517623"/>
              <a:gd name="connsiteY36" fmla="*/ 2782922 h 5262876"/>
              <a:gd name="connsiteX37" fmla="*/ 7295103 w 7517623"/>
              <a:gd name="connsiteY37" fmla="*/ 2903502 h 5262876"/>
              <a:gd name="connsiteX38" fmla="*/ 7345344 w 7517623"/>
              <a:gd name="connsiteY38" fmla="*/ 3154711 h 5262876"/>
              <a:gd name="connsiteX39" fmla="*/ 7425731 w 7517623"/>
              <a:gd name="connsiteY39" fmla="*/ 3345630 h 5262876"/>
              <a:gd name="connsiteX40" fmla="*/ 7445828 w 7517623"/>
              <a:gd name="connsiteY40" fmla="*/ 3546597 h 5262876"/>
              <a:gd name="connsiteX41" fmla="*/ 7516166 w 7517623"/>
              <a:gd name="connsiteY41" fmla="*/ 3747564 h 5262876"/>
              <a:gd name="connsiteX42" fmla="*/ 7475973 w 7517623"/>
              <a:gd name="connsiteY42" fmla="*/ 4169595 h 5262876"/>
              <a:gd name="connsiteX43" fmla="*/ 7285054 w 7517623"/>
              <a:gd name="connsiteY43" fmla="*/ 4410755 h 5262876"/>
              <a:gd name="connsiteX44" fmla="*/ 7033846 w 7517623"/>
              <a:gd name="connsiteY44" fmla="*/ 4762448 h 5262876"/>
              <a:gd name="connsiteX45" fmla="*/ 6792685 w 7517623"/>
              <a:gd name="connsiteY45" fmla="*/ 4943318 h 5262876"/>
              <a:gd name="connsiteX46" fmla="*/ 6722347 w 7517623"/>
              <a:gd name="connsiteY46" fmla="*/ 5174430 h 5262876"/>
              <a:gd name="connsiteX47" fmla="*/ 6665720 w 7517623"/>
              <a:gd name="connsiteY47" fmla="*/ 5234092 h 5262876"/>
              <a:gd name="connsiteX48" fmla="*/ 6570470 w 7517623"/>
              <a:gd name="connsiteY48" fmla="*/ 5252095 h 5262876"/>
              <a:gd name="connsiteX0" fmla="*/ 0 w 7517623"/>
              <a:gd name="connsiteY0" fmla="*/ 2230263 h 5262876"/>
              <a:gd name="connsiteX1" fmla="*/ 331595 w 7517623"/>
              <a:gd name="connsiteY1" fmla="*/ 2216446 h 5262876"/>
              <a:gd name="connsiteX2" fmla="*/ 823964 w 7517623"/>
              <a:gd name="connsiteY2" fmla="*/ 2109683 h 5262876"/>
              <a:gd name="connsiteX3" fmla="*/ 1125415 w 7517623"/>
              <a:gd name="connsiteY3" fmla="*/ 1868522 h 5262876"/>
              <a:gd name="connsiteX4" fmla="*/ 1497204 w 7517623"/>
              <a:gd name="connsiteY4" fmla="*/ 1667555 h 5262876"/>
              <a:gd name="connsiteX5" fmla="*/ 1858944 w 7517623"/>
              <a:gd name="connsiteY5" fmla="*/ 1607265 h 5262876"/>
              <a:gd name="connsiteX6" fmla="*/ 2230733 w 7517623"/>
              <a:gd name="connsiteY6" fmla="*/ 1697700 h 5262876"/>
              <a:gd name="connsiteX7" fmla="*/ 2401555 w 7517623"/>
              <a:gd name="connsiteY7" fmla="*/ 1928812 h 5262876"/>
              <a:gd name="connsiteX8" fmla="*/ 2602522 w 7517623"/>
              <a:gd name="connsiteY8" fmla="*/ 1989102 h 5262876"/>
              <a:gd name="connsiteX9" fmla="*/ 2893925 w 7517623"/>
              <a:gd name="connsiteY9" fmla="*/ 1918764 h 5262876"/>
              <a:gd name="connsiteX10" fmla="*/ 3235569 w 7517623"/>
              <a:gd name="connsiteY10" fmla="*/ 1828329 h 5262876"/>
              <a:gd name="connsiteX11" fmla="*/ 3396342 w 7517623"/>
              <a:gd name="connsiteY11" fmla="*/ 1868522 h 5262876"/>
              <a:gd name="connsiteX12" fmla="*/ 3526971 w 7517623"/>
              <a:gd name="connsiteY12" fmla="*/ 1774842 h 5262876"/>
              <a:gd name="connsiteX13" fmla="*/ 3848518 w 7517623"/>
              <a:gd name="connsiteY13" fmla="*/ 1549592 h 5262876"/>
              <a:gd name="connsiteX14" fmla="*/ 4220307 w 7517623"/>
              <a:gd name="connsiteY14" fmla="*/ 1426395 h 5262876"/>
              <a:gd name="connsiteX15" fmla="*/ 4491613 w 7517623"/>
              <a:gd name="connsiteY15" fmla="*/ 1279333 h 5262876"/>
              <a:gd name="connsiteX16" fmla="*/ 4796203 w 7517623"/>
              <a:gd name="connsiteY16" fmla="*/ 1137609 h 5262876"/>
              <a:gd name="connsiteX17" fmla="*/ 4868635 w 7517623"/>
              <a:gd name="connsiteY17" fmla="*/ 815015 h 5262876"/>
              <a:gd name="connsiteX18" fmla="*/ 5136277 w 7517623"/>
              <a:gd name="connsiteY18" fmla="*/ 434748 h 5262876"/>
              <a:gd name="connsiteX19" fmla="*/ 5619121 w 7517623"/>
              <a:gd name="connsiteY19" fmla="*/ 83579 h 5262876"/>
              <a:gd name="connsiteX20" fmla="*/ 5828567 w 7517623"/>
              <a:gd name="connsiteY20" fmla="*/ 576 h 5262876"/>
              <a:gd name="connsiteX21" fmla="*/ 5996772 w 7517623"/>
              <a:gd name="connsiteY21" fmla="*/ 53015 h 5262876"/>
              <a:gd name="connsiteX22" fmla="*/ 6130541 w 7517623"/>
              <a:gd name="connsiteY22" fmla="*/ 168362 h 5262876"/>
              <a:gd name="connsiteX23" fmla="*/ 6249551 w 7517623"/>
              <a:gd name="connsiteY23" fmla="*/ 328612 h 5262876"/>
              <a:gd name="connsiteX24" fmla="*/ 6284406 w 7517623"/>
              <a:gd name="connsiteY24" fmla="*/ 522776 h 5262876"/>
              <a:gd name="connsiteX25" fmla="*/ 6270171 w 7517623"/>
              <a:gd name="connsiteY25" fmla="*/ 743107 h 5262876"/>
              <a:gd name="connsiteX26" fmla="*/ 6475325 w 7517623"/>
              <a:gd name="connsiteY26" fmla="*/ 862117 h 5262876"/>
              <a:gd name="connsiteX27" fmla="*/ 6549327 w 7517623"/>
              <a:gd name="connsiteY27" fmla="*/ 1123374 h 5262876"/>
              <a:gd name="connsiteX28" fmla="*/ 6662057 w 7517623"/>
              <a:gd name="connsiteY28" fmla="*/ 1255573 h 5262876"/>
              <a:gd name="connsiteX29" fmla="*/ 6752492 w 7517623"/>
              <a:gd name="connsiteY29" fmla="*/ 1446492 h 5262876"/>
              <a:gd name="connsiteX30" fmla="*/ 6832879 w 7517623"/>
              <a:gd name="connsiteY30" fmla="*/ 1747942 h 5262876"/>
              <a:gd name="connsiteX31" fmla="*/ 6832879 w 7517623"/>
              <a:gd name="connsiteY31" fmla="*/ 1938861 h 5262876"/>
              <a:gd name="connsiteX32" fmla="*/ 6682153 w 7517623"/>
              <a:gd name="connsiteY32" fmla="*/ 1938861 h 5262876"/>
              <a:gd name="connsiteX33" fmla="*/ 6732395 w 7517623"/>
              <a:gd name="connsiteY33" fmla="*/ 2159924 h 5262876"/>
              <a:gd name="connsiteX34" fmla="*/ 6802733 w 7517623"/>
              <a:gd name="connsiteY34" fmla="*/ 2360892 h 5262876"/>
              <a:gd name="connsiteX35" fmla="*/ 7053942 w 7517623"/>
              <a:gd name="connsiteY35" fmla="*/ 2592004 h 5262876"/>
              <a:gd name="connsiteX36" fmla="*/ 7174522 w 7517623"/>
              <a:gd name="connsiteY36" fmla="*/ 2782922 h 5262876"/>
              <a:gd name="connsiteX37" fmla="*/ 7295103 w 7517623"/>
              <a:gd name="connsiteY37" fmla="*/ 2903502 h 5262876"/>
              <a:gd name="connsiteX38" fmla="*/ 7345344 w 7517623"/>
              <a:gd name="connsiteY38" fmla="*/ 3154711 h 5262876"/>
              <a:gd name="connsiteX39" fmla="*/ 7425731 w 7517623"/>
              <a:gd name="connsiteY39" fmla="*/ 3345630 h 5262876"/>
              <a:gd name="connsiteX40" fmla="*/ 7445828 w 7517623"/>
              <a:gd name="connsiteY40" fmla="*/ 3546597 h 5262876"/>
              <a:gd name="connsiteX41" fmla="*/ 7516166 w 7517623"/>
              <a:gd name="connsiteY41" fmla="*/ 3747564 h 5262876"/>
              <a:gd name="connsiteX42" fmla="*/ 7475973 w 7517623"/>
              <a:gd name="connsiteY42" fmla="*/ 4169595 h 5262876"/>
              <a:gd name="connsiteX43" fmla="*/ 7285054 w 7517623"/>
              <a:gd name="connsiteY43" fmla="*/ 4410755 h 5262876"/>
              <a:gd name="connsiteX44" fmla="*/ 7033846 w 7517623"/>
              <a:gd name="connsiteY44" fmla="*/ 4762448 h 5262876"/>
              <a:gd name="connsiteX45" fmla="*/ 6792685 w 7517623"/>
              <a:gd name="connsiteY45" fmla="*/ 4943318 h 5262876"/>
              <a:gd name="connsiteX46" fmla="*/ 6722347 w 7517623"/>
              <a:gd name="connsiteY46" fmla="*/ 5174430 h 5262876"/>
              <a:gd name="connsiteX47" fmla="*/ 6665720 w 7517623"/>
              <a:gd name="connsiteY47" fmla="*/ 5234092 h 5262876"/>
              <a:gd name="connsiteX48" fmla="*/ 6570470 w 7517623"/>
              <a:gd name="connsiteY48" fmla="*/ 5252095 h 5262876"/>
              <a:gd name="connsiteX0" fmla="*/ 0 w 7517623"/>
              <a:gd name="connsiteY0" fmla="*/ 2230263 h 5262876"/>
              <a:gd name="connsiteX1" fmla="*/ 331595 w 7517623"/>
              <a:gd name="connsiteY1" fmla="*/ 2216446 h 5262876"/>
              <a:gd name="connsiteX2" fmla="*/ 823964 w 7517623"/>
              <a:gd name="connsiteY2" fmla="*/ 2109683 h 5262876"/>
              <a:gd name="connsiteX3" fmla="*/ 1125415 w 7517623"/>
              <a:gd name="connsiteY3" fmla="*/ 1868522 h 5262876"/>
              <a:gd name="connsiteX4" fmla="*/ 1497204 w 7517623"/>
              <a:gd name="connsiteY4" fmla="*/ 1667555 h 5262876"/>
              <a:gd name="connsiteX5" fmla="*/ 1858944 w 7517623"/>
              <a:gd name="connsiteY5" fmla="*/ 1607265 h 5262876"/>
              <a:gd name="connsiteX6" fmla="*/ 2230733 w 7517623"/>
              <a:gd name="connsiteY6" fmla="*/ 1697700 h 5262876"/>
              <a:gd name="connsiteX7" fmla="*/ 2401555 w 7517623"/>
              <a:gd name="connsiteY7" fmla="*/ 1928812 h 5262876"/>
              <a:gd name="connsiteX8" fmla="*/ 2602522 w 7517623"/>
              <a:gd name="connsiteY8" fmla="*/ 1989102 h 5262876"/>
              <a:gd name="connsiteX9" fmla="*/ 2893925 w 7517623"/>
              <a:gd name="connsiteY9" fmla="*/ 1918764 h 5262876"/>
              <a:gd name="connsiteX10" fmla="*/ 3235569 w 7517623"/>
              <a:gd name="connsiteY10" fmla="*/ 1828329 h 5262876"/>
              <a:gd name="connsiteX11" fmla="*/ 3396342 w 7517623"/>
              <a:gd name="connsiteY11" fmla="*/ 1868522 h 5262876"/>
              <a:gd name="connsiteX12" fmla="*/ 3526971 w 7517623"/>
              <a:gd name="connsiteY12" fmla="*/ 1774842 h 5262876"/>
              <a:gd name="connsiteX13" fmla="*/ 3848518 w 7517623"/>
              <a:gd name="connsiteY13" fmla="*/ 1549592 h 5262876"/>
              <a:gd name="connsiteX14" fmla="*/ 4220307 w 7517623"/>
              <a:gd name="connsiteY14" fmla="*/ 1426395 h 5262876"/>
              <a:gd name="connsiteX15" fmla="*/ 4491613 w 7517623"/>
              <a:gd name="connsiteY15" fmla="*/ 1279333 h 5262876"/>
              <a:gd name="connsiteX16" fmla="*/ 4796203 w 7517623"/>
              <a:gd name="connsiteY16" fmla="*/ 1137609 h 5262876"/>
              <a:gd name="connsiteX17" fmla="*/ 4868635 w 7517623"/>
              <a:gd name="connsiteY17" fmla="*/ 815015 h 5262876"/>
              <a:gd name="connsiteX18" fmla="*/ 5136277 w 7517623"/>
              <a:gd name="connsiteY18" fmla="*/ 434748 h 5262876"/>
              <a:gd name="connsiteX19" fmla="*/ 5619121 w 7517623"/>
              <a:gd name="connsiteY19" fmla="*/ 83579 h 5262876"/>
              <a:gd name="connsiteX20" fmla="*/ 5828567 w 7517623"/>
              <a:gd name="connsiteY20" fmla="*/ 576 h 5262876"/>
              <a:gd name="connsiteX21" fmla="*/ 5996772 w 7517623"/>
              <a:gd name="connsiteY21" fmla="*/ 53015 h 5262876"/>
              <a:gd name="connsiteX22" fmla="*/ 6130541 w 7517623"/>
              <a:gd name="connsiteY22" fmla="*/ 168362 h 5262876"/>
              <a:gd name="connsiteX23" fmla="*/ 6249551 w 7517623"/>
              <a:gd name="connsiteY23" fmla="*/ 328612 h 5262876"/>
              <a:gd name="connsiteX24" fmla="*/ 6284406 w 7517623"/>
              <a:gd name="connsiteY24" fmla="*/ 522776 h 5262876"/>
              <a:gd name="connsiteX25" fmla="*/ 6270171 w 7517623"/>
              <a:gd name="connsiteY25" fmla="*/ 743107 h 5262876"/>
              <a:gd name="connsiteX26" fmla="*/ 6475325 w 7517623"/>
              <a:gd name="connsiteY26" fmla="*/ 862117 h 5262876"/>
              <a:gd name="connsiteX27" fmla="*/ 6549327 w 7517623"/>
              <a:gd name="connsiteY27" fmla="*/ 1123374 h 5262876"/>
              <a:gd name="connsiteX28" fmla="*/ 6595382 w 7517623"/>
              <a:gd name="connsiteY28" fmla="*/ 1312723 h 5262876"/>
              <a:gd name="connsiteX29" fmla="*/ 6752492 w 7517623"/>
              <a:gd name="connsiteY29" fmla="*/ 1446492 h 5262876"/>
              <a:gd name="connsiteX30" fmla="*/ 6832879 w 7517623"/>
              <a:gd name="connsiteY30" fmla="*/ 1747942 h 5262876"/>
              <a:gd name="connsiteX31" fmla="*/ 6832879 w 7517623"/>
              <a:gd name="connsiteY31" fmla="*/ 1938861 h 5262876"/>
              <a:gd name="connsiteX32" fmla="*/ 6682153 w 7517623"/>
              <a:gd name="connsiteY32" fmla="*/ 1938861 h 5262876"/>
              <a:gd name="connsiteX33" fmla="*/ 6732395 w 7517623"/>
              <a:gd name="connsiteY33" fmla="*/ 2159924 h 5262876"/>
              <a:gd name="connsiteX34" fmla="*/ 6802733 w 7517623"/>
              <a:gd name="connsiteY34" fmla="*/ 2360892 h 5262876"/>
              <a:gd name="connsiteX35" fmla="*/ 7053942 w 7517623"/>
              <a:gd name="connsiteY35" fmla="*/ 2592004 h 5262876"/>
              <a:gd name="connsiteX36" fmla="*/ 7174522 w 7517623"/>
              <a:gd name="connsiteY36" fmla="*/ 2782922 h 5262876"/>
              <a:gd name="connsiteX37" fmla="*/ 7295103 w 7517623"/>
              <a:gd name="connsiteY37" fmla="*/ 2903502 h 5262876"/>
              <a:gd name="connsiteX38" fmla="*/ 7345344 w 7517623"/>
              <a:gd name="connsiteY38" fmla="*/ 3154711 h 5262876"/>
              <a:gd name="connsiteX39" fmla="*/ 7425731 w 7517623"/>
              <a:gd name="connsiteY39" fmla="*/ 3345630 h 5262876"/>
              <a:gd name="connsiteX40" fmla="*/ 7445828 w 7517623"/>
              <a:gd name="connsiteY40" fmla="*/ 3546597 h 5262876"/>
              <a:gd name="connsiteX41" fmla="*/ 7516166 w 7517623"/>
              <a:gd name="connsiteY41" fmla="*/ 3747564 h 5262876"/>
              <a:gd name="connsiteX42" fmla="*/ 7475973 w 7517623"/>
              <a:gd name="connsiteY42" fmla="*/ 4169595 h 5262876"/>
              <a:gd name="connsiteX43" fmla="*/ 7285054 w 7517623"/>
              <a:gd name="connsiteY43" fmla="*/ 4410755 h 5262876"/>
              <a:gd name="connsiteX44" fmla="*/ 7033846 w 7517623"/>
              <a:gd name="connsiteY44" fmla="*/ 4762448 h 5262876"/>
              <a:gd name="connsiteX45" fmla="*/ 6792685 w 7517623"/>
              <a:gd name="connsiteY45" fmla="*/ 4943318 h 5262876"/>
              <a:gd name="connsiteX46" fmla="*/ 6722347 w 7517623"/>
              <a:gd name="connsiteY46" fmla="*/ 5174430 h 5262876"/>
              <a:gd name="connsiteX47" fmla="*/ 6665720 w 7517623"/>
              <a:gd name="connsiteY47" fmla="*/ 5234092 h 5262876"/>
              <a:gd name="connsiteX48" fmla="*/ 6570470 w 7517623"/>
              <a:gd name="connsiteY48" fmla="*/ 5252095 h 5262876"/>
              <a:gd name="connsiteX0" fmla="*/ 0 w 7517623"/>
              <a:gd name="connsiteY0" fmla="*/ 2230263 h 5262876"/>
              <a:gd name="connsiteX1" fmla="*/ 331595 w 7517623"/>
              <a:gd name="connsiteY1" fmla="*/ 2216446 h 5262876"/>
              <a:gd name="connsiteX2" fmla="*/ 823964 w 7517623"/>
              <a:gd name="connsiteY2" fmla="*/ 2109683 h 5262876"/>
              <a:gd name="connsiteX3" fmla="*/ 1125415 w 7517623"/>
              <a:gd name="connsiteY3" fmla="*/ 1868522 h 5262876"/>
              <a:gd name="connsiteX4" fmla="*/ 1497204 w 7517623"/>
              <a:gd name="connsiteY4" fmla="*/ 1667555 h 5262876"/>
              <a:gd name="connsiteX5" fmla="*/ 1858944 w 7517623"/>
              <a:gd name="connsiteY5" fmla="*/ 1607265 h 5262876"/>
              <a:gd name="connsiteX6" fmla="*/ 2230733 w 7517623"/>
              <a:gd name="connsiteY6" fmla="*/ 1697700 h 5262876"/>
              <a:gd name="connsiteX7" fmla="*/ 2401555 w 7517623"/>
              <a:gd name="connsiteY7" fmla="*/ 1928812 h 5262876"/>
              <a:gd name="connsiteX8" fmla="*/ 2602522 w 7517623"/>
              <a:gd name="connsiteY8" fmla="*/ 1989102 h 5262876"/>
              <a:gd name="connsiteX9" fmla="*/ 2893925 w 7517623"/>
              <a:gd name="connsiteY9" fmla="*/ 1918764 h 5262876"/>
              <a:gd name="connsiteX10" fmla="*/ 3235569 w 7517623"/>
              <a:gd name="connsiteY10" fmla="*/ 1828329 h 5262876"/>
              <a:gd name="connsiteX11" fmla="*/ 3396342 w 7517623"/>
              <a:gd name="connsiteY11" fmla="*/ 1868522 h 5262876"/>
              <a:gd name="connsiteX12" fmla="*/ 3526971 w 7517623"/>
              <a:gd name="connsiteY12" fmla="*/ 1774842 h 5262876"/>
              <a:gd name="connsiteX13" fmla="*/ 3848518 w 7517623"/>
              <a:gd name="connsiteY13" fmla="*/ 1549592 h 5262876"/>
              <a:gd name="connsiteX14" fmla="*/ 4220307 w 7517623"/>
              <a:gd name="connsiteY14" fmla="*/ 1426395 h 5262876"/>
              <a:gd name="connsiteX15" fmla="*/ 4491613 w 7517623"/>
              <a:gd name="connsiteY15" fmla="*/ 1279333 h 5262876"/>
              <a:gd name="connsiteX16" fmla="*/ 4796203 w 7517623"/>
              <a:gd name="connsiteY16" fmla="*/ 1137609 h 5262876"/>
              <a:gd name="connsiteX17" fmla="*/ 4868635 w 7517623"/>
              <a:gd name="connsiteY17" fmla="*/ 815015 h 5262876"/>
              <a:gd name="connsiteX18" fmla="*/ 5136277 w 7517623"/>
              <a:gd name="connsiteY18" fmla="*/ 434748 h 5262876"/>
              <a:gd name="connsiteX19" fmla="*/ 5619121 w 7517623"/>
              <a:gd name="connsiteY19" fmla="*/ 83579 h 5262876"/>
              <a:gd name="connsiteX20" fmla="*/ 5828567 w 7517623"/>
              <a:gd name="connsiteY20" fmla="*/ 576 h 5262876"/>
              <a:gd name="connsiteX21" fmla="*/ 5996772 w 7517623"/>
              <a:gd name="connsiteY21" fmla="*/ 53015 h 5262876"/>
              <a:gd name="connsiteX22" fmla="*/ 6130541 w 7517623"/>
              <a:gd name="connsiteY22" fmla="*/ 168362 h 5262876"/>
              <a:gd name="connsiteX23" fmla="*/ 6249551 w 7517623"/>
              <a:gd name="connsiteY23" fmla="*/ 328612 h 5262876"/>
              <a:gd name="connsiteX24" fmla="*/ 6284406 w 7517623"/>
              <a:gd name="connsiteY24" fmla="*/ 522776 h 5262876"/>
              <a:gd name="connsiteX25" fmla="*/ 6270171 w 7517623"/>
              <a:gd name="connsiteY25" fmla="*/ 743107 h 5262876"/>
              <a:gd name="connsiteX26" fmla="*/ 6475325 w 7517623"/>
              <a:gd name="connsiteY26" fmla="*/ 862117 h 5262876"/>
              <a:gd name="connsiteX27" fmla="*/ 6549327 w 7517623"/>
              <a:gd name="connsiteY27" fmla="*/ 1123374 h 5262876"/>
              <a:gd name="connsiteX28" fmla="*/ 6595382 w 7517623"/>
              <a:gd name="connsiteY28" fmla="*/ 1312723 h 5262876"/>
              <a:gd name="connsiteX29" fmla="*/ 6628667 w 7517623"/>
              <a:gd name="connsiteY29" fmla="*/ 1522692 h 5262876"/>
              <a:gd name="connsiteX30" fmla="*/ 6832879 w 7517623"/>
              <a:gd name="connsiteY30" fmla="*/ 1747942 h 5262876"/>
              <a:gd name="connsiteX31" fmla="*/ 6832879 w 7517623"/>
              <a:gd name="connsiteY31" fmla="*/ 1938861 h 5262876"/>
              <a:gd name="connsiteX32" fmla="*/ 6682153 w 7517623"/>
              <a:gd name="connsiteY32" fmla="*/ 1938861 h 5262876"/>
              <a:gd name="connsiteX33" fmla="*/ 6732395 w 7517623"/>
              <a:gd name="connsiteY33" fmla="*/ 2159924 h 5262876"/>
              <a:gd name="connsiteX34" fmla="*/ 6802733 w 7517623"/>
              <a:gd name="connsiteY34" fmla="*/ 2360892 h 5262876"/>
              <a:gd name="connsiteX35" fmla="*/ 7053942 w 7517623"/>
              <a:gd name="connsiteY35" fmla="*/ 2592004 h 5262876"/>
              <a:gd name="connsiteX36" fmla="*/ 7174522 w 7517623"/>
              <a:gd name="connsiteY36" fmla="*/ 2782922 h 5262876"/>
              <a:gd name="connsiteX37" fmla="*/ 7295103 w 7517623"/>
              <a:gd name="connsiteY37" fmla="*/ 2903502 h 5262876"/>
              <a:gd name="connsiteX38" fmla="*/ 7345344 w 7517623"/>
              <a:gd name="connsiteY38" fmla="*/ 3154711 h 5262876"/>
              <a:gd name="connsiteX39" fmla="*/ 7425731 w 7517623"/>
              <a:gd name="connsiteY39" fmla="*/ 3345630 h 5262876"/>
              <a:gd name="connsiteX40" fmla="*/ 7445828 w 7517623"/>
              <a:gd name="connsiteY40" fmla="*/ 3546597 h 5262876"/>
              <a:gd name="connsiteX41" fmla="*/ 7516166 w 7517623"/>
              <a:gd name="connsiteY41" fmla="*/ 3747564 h 5262876"/>
              <a:gd name="connsiteX42" fmla="*/ 7475973 w 7517623"/>
              <a:gd name="connsiteY42" fmla="*/ 4169595 h 5262876"/>
              <a:gd name="connsiteX43" fmla="*/ 7285054 w 7517623"/>
              <a:gd name="connsiteY43" fmla="*/ 4410755 h 5262876"/>
              <a:gd name="connsiteX44" fmla="*/ 7033846 w 7517623"/>
              <a:gd name="connsiteY44" fmla="*/ 4762448 h 5262876"/>
              <a:gd name="connsiteX45" fmla="*/ 6792685 w 7517623"/>
              <a:gd name="connsiteY45" fmla="*/ 4943318 h 5262876"/>
              <a:gd name="connsiteX46" fmla="*/ 6722347 w 7517623"/>
              <a:gd name="connsiteY46" fmla="*/ 5174430 h 5262876"/>
              <a:gd name="connsiteX47" fmla="*/ 6665720 w 7517623"/>
              <a:gd name="connsiteY47" fmla="*/ 5234092 h 5262876"/>
              <a:gd name="connsiteX48" fmla="*/ 6570470 w 7517623"/>
              <a:gd name="connsiteY48" fmla="*/ 5252095 h 5262876"/>
              <a:gd name="connsiteX0" fmla="*/ 0 w 7517623"/>
              <a:gd name="connsiteY0" fmla="*/ 2230263 h 5262876"/>
              <a:gd name="connsiteX1" fmla="*/ 331595 w 7517623"/>
              <a:gd name="connsiteY1" fmla="*/ 2216446 h 5262876"/>
              <a:gd name="connsiteX2" fmla="*/ 823964 w 7517623"/>
              <a:gd name="connsiteY2" fmla="*/ 2109683 h 5262876"/>
              <a:gd name="connsiteX3" fmla="*/ 1125415 w 7517623"/>
              <a:gd name="connsiteY3" fmla="*/ 1868522 h 5262876"/>
              <a:gd name="connsiteX4" fmla="*/ 1497204 w 7517623"/>
              <a:gd name="connsiteY4" fmla="*/ 1667555 h 5262876"/>
              <a:gd name="connsiteX5" fmla="*/ 1858944 w 7517623"/>
              <a:gd name="connsiteY5" fmla="*/ 1607265 h 5262876"/>
              <a:gd name="connsiteX6" fmla="*/ 2230733 w 7517623"/>
              <a:gd name="connsiteY6" fmla="*/ 1697700 h 5262876"/>
              <a:gd name="connsiteX7" fmla="*/ 2401555 w 7517623"/>
              <a:gd name="connsiteY7" fmla="*/ 1928812 h 5262876"/>
              <a:gd name="connsiteX8" fmla="*/ 2602522 w 7517623"/>
              <a:gd name="connsiteY8" fmla="*/ 1989102 h 5262876"/>
              <a:gd name="connsiteX9" fmla="*/ 2893925 w 7517623"/>
              <a:gd name="connsiteY9" fmla="*/ 1918764 h 5262876"/>
              <a:gd name="connsiteX10" fmla="*/ 3235569 w 7517623"/>
              <a:gd name="connsiteY10" fmla="*/ 1828329 h 5262876"/>
              <a:gd name="connsiteX11" fmla="*/ 3396342 w 7517623"/>
              <a:gd name="connsiteY11" fmla="*/ 1868522 h 5262876"/>
              <a:gd name="connsiteX12" fmla="*/ 3526971 w 7517623"/>
              <a:gd name="connsiteY12" fmla="*/ 1774842 h 5262876"/>
              <a:gd name="connsiteX13" fmla="*/ 3848518 w 7517623"/>
              <a:gd name="connsiteY13" fmla="*/ 1549592 h 5262876"/>
              <a:gd name="connsiteX14" fmla="*/ 4220307 w 7517623"/>
              <a:gd name="connsiteY14" fmla="*/ 1426395 h 5262876"/>
              <a:gd name="connsiteX15" fmla="*/ 4491613 w 7517623"/>
              <a:gd name="connsiteY15" fmla="*/ 1279333 h 5262876"/>
              <a:gd name="connsiteX16" fmla="*/ 4796203 w 7517623"/>
              <a:gd name="connsiteY16" fmla="*/ 1137609 h 5262876"/>
              <a:gd name="connsiteX17" fmla="*/ 4868635 w 7517623"/>
              <a:gd name="connsiteY17" fmla="*/ 815015 h 5262876"/>
              <a:gd name="connsiteX18" fmla="*/ 5136277 w 7517623"/>
              <a:gd name="connsiteY18" fmla="*/ 434748 h 5262876"/>
              <a:gd name="connsiteX19" fmla="*/ 5619121 w 7517623"/>
              <a:gd name="connsiteY19" fmla="*/ 83579 h 5262876"/>
              <a:gd name="connsiteX20" fmla="*/ 5828567 w 7517623"/>
              <a:gd name="connsiteY20" fmla="*/ 576 h 5262876"/>
              <a:gd name="connsiteX21" fmla="*/ 5996772 w 7517623"/>
              <a:gd name="connsiteY21" fmla="*/ 53015 h 5262876"/>
              <a:gd name="connsiteX22" fmla="*/ 6130541 w 7517623"/>
              <a:gd name="connsiteY22" fmla="*/ 168362 h 5262876"/>
              <a:gd name="connsiteX23" fmla="*/ 6249551 w 7517623"/>
              <a:gd name="connsiteY23" fmla="*/ 328612 h 5262876"/>
              <a:gd name="connsiteX24" fmla="*/ 6284406 w 7517623"/>
              <a:gd name="connsiteY24" fmla="*/ 522776 h 5262876"/>
              <a:gd name="connsiteX25" fmla="*/ 6270171 w 7517623"/>
              <a:gd name="connsiteY25" fmla="*/ 743107 h 5262876"/>
              <a:gd name="connsiteX26" fmla="*/ 6475325 w 7517623"/>
              <a:gd name="connsiteY26" fmla="*/ 862117 h 5262876"/>
              <a:gd name="connsiteX27" fmla="*/ 6549327 w 7517623"/>
              <a:gd name="connsiteY27" fmla="*/ 1123374 h 5262876"/>
              <a:gd name="connsiteX28" fmla="*/ 6595382 w 7517623"/>
              <a:gd name="connsiteY28" fmla="*/ 1312723 h 5262876"/>
              <a:gd name="connsiteX29" fmla="*/ 6628667 w 7517623"/>
              <a:gd name="connsiteY29" fmla="*/ 1522692 h 5262876"/>
              <a:gd name="connsiteX30" fmla="*/ 6832879 w 7517623"/>
              <a:gd name="connsiteY30" fmla="*/ 1747942 h 5262876"/>
              <a:gd name="connsiteX31" fmla="*/ 6832879 w 7517623"/>
              <a:gd name="connsiteY31" fmla="*/ 1938861 h 5262876"/>
              <a:gd name="connsiteX32" fmla="*/ 6682153 w 7517623"/>
              <a:gd name="connsiteY32" fmla="*/ 1938861 h 5262876"/>
              <a:gd name="connsiteX33" fmla="*/ 6732395 w 7517623"/>
              <a:gd name="connsiteY33" fmla="*/ 2159924 h 5262876"/>
              <a:gd name="connsiteX34" fmla="*/ 6802733 w 7517623"/>
              <a:gd name="connsiteY34" fmla="*/ 2360892 h 5262876"/>
              <a:gd name="connsiteX35" fmla="*/ 7053942 w 7517623"/>
              <a:gd name="connsiteY35" fmla="*/ 2592004 h 5262876"/>
              <a:gd name="connsiteX36" fmla="*/ 7174522 w 7517623"/>
              <a:gd name="connsiteY36" fmla="*/ 2782922 h 5262876"/>
              <a:gd name="connsiteX37" fmla="*/ 7295103 w 7517623"/>
              <a:gd name="connsiteY37" fmla="*/ 2903502 h 5262876"/>
              <a:gd name="connsiteX38" fmla="*/ 7345344 w 7517623"/>
              <a:gd name="connsiteY38" fmla="*/ 3154711 h 5262876"/>
              <a:gd name="connsiteX39" fmla="*/ 7425731 w 7517623"/>
              <a:gd name="connsiteY39" fmla="*/ 3345630 h 5262876"/>
              <a:gd name="connsiteX40" fmla="*/ 7445828 w 7517623"/>
              <a:gd name="connsiteY40" fmla="*/ 3546597 h 5262876"/>
              <a:gd name="connsiteX41" fmla="*/ 7516166 w 7517623"/>
              <a:gd name="connsiteY41" fmla="*/ 3747564 h 5262876"/>
              <a:gd name="connsiteX42" fmla="*/ 7475973 w 7517623"/>
              <a:gd name="connsiteY42" fmla="*/ 4169595 h 5262876"/>
              <a:gd name="connsiteX43" fmla="*/ 7285054 w 7517623"/>
              <a:gd name="connsiteY43" fmla="*/ 4410755 h 5262876"/>
              <a:gd name="connsiteX44" fmla="*/ 7033846 w 7517623"/>
              <a:gd name="connsiteY44" fmla="*/ 4762448 h 5262876"/>
              <a:gd name="connsiteX45" fmla="*/ 6792685 w 7517623"/>
              <a:gd name="connsiteY45" fmla="*/ 4943318 h 5262876"/>
              <a:gd name="connsiteX46" fmla="*/ 6722347 w 7517623"/>
              <a:gd name="connsiteY46" fmla="*/ 5174430 h 5262876"/>
              <a:gd name="connsiteX47" fmla="*/ 6665720 w 7517623"/>
              <a:gd name="connsiteY47" fmla="*/ 5234092 h 5262876"/>
              <a:gd name="connsiteX48" fmla="*/ 6570470 w 7517623"/>
              <a:gd name="connsiteY48" fmla="*/ 5252095 h 5262876"/>
              <a:gd name="connsiteX0" fmla="*/ 0 w 7517623"/>
              <a:gd name="connsiteY0" fmla="*/ 2230263 h 5262876"/>
              <a:gd name="connsiteX1" fmla="*/ 331595 w 7517623"/>
              <a:gd name="connsiteY1" fmla="*/ 2216446 h 5262876"/>
              <a:gd name="connsiteX2" fmla="*/ 823964 w 7517623"/>
              <a:gd name="connsiteY2" fmla="*/ 2109683 h 5262876"/>
              <a:gd name="connsiteX3" fmla="*/ 1125415 w 7517623"/>
              <a:gd name="connsiteY3" fmla="*/ 1868522 h 5262876"/>
              <a:gd name="connsiteX4" fmla="*/ 1497204 w 7517623"/>
              <a:gd name="connsiteY4" fmla="*/ 1667555 h 5262876"/>
              <a:gd name="connsiteX5" fmla="*/ 1858944 w 7517623"/>
              <a:gd name="connsiteY5" fmla="*/ 1607265 h 5262876"/>
              <a:gd name="connsiteX6" fmla="*/ 2230733 w 7517623"/>
              <a:gd name="connsiteY6" fmla="*/ 1697700 h 5262876"/>
              <a:gd name="connsiteX7" fmla="*/ 2401555 w 7517623"/>
              <a:gd name="connsiteY7" fmla="*/ 1928812 h 5262876"/>
              <a:gd name="connsiteX8" fmla="*/ 2602522 w 7517623"/>
              <a:gd name="connsiteY8" fmla="*/ 1989102 h 5262876"/>
              <a:gd name="connsiteX9" fmla="*/ 2893925 w 7517623"/>
              <a:gd name="connsiteY9" fmla="*/ 1918764 h 5262876"/>
              <a:gd name="connsiteX10" fmla="*/ 3235569 w 7517623"/>
              <a:gd name="connsiteY10" fmla="*/ 1828329 h 5262876"/>
              <a:gd name="connsiteX11" fmla="*/ 3396342 w 7517623"/>
              <a:gd name="connsiteY11" fmla="*/ 1868522 h 5262876"/>
              <a:gd name="connsiteX12" fmla="*/ 3526971 w 7517623"/>
              <a:gd name="connsiteY12" fmla="*/ 1774842 h 5262876"/>
              <a:gd name="connsiteX13" fmla="*/ 3848518 w 7517623"/>
              <a:gd name="connsiteY13" fmla="*/ 1549592 h 5262876"/>
              <a:gd name="connsiteX14" fmla="*/ 4220307 w 7517623"/>
              <a:gd name="connsiteY14" fmla="*/ 1426395 h 5262876"/>
              <a:gd name="connsiteX15" fmla="*/ 4491613 w 7517623"/>
              <a:gd name="connsiteY15" fmla="*/ 1279333 h 5262876"/>
              <a:gd name="connsiteX16" fmla="*/ 4796203 w 7517623"/>
              <a:gd name="connsiteY16" fmla="*/ 1137609 h 5262876"/>
              <a:gd name="connsiteX17" fmla="*/ 4868635 w 7517623"/>
              <a:gd name="connsiteY17" fmla="*/ 815015 h 5262876"/>
              <a:gd name="connsiteX18" fmla="*/ 5136277 w 7517623"/>
              <a:gd name="connsiteY18" fmla="*/ 434748 h 5262876"/>
              <a:gd name="connsiteX19" fmla="*/ 5619121 w 7517623"/>
              <a:gd name="connsiteY19" fmla="*/ 83579 h 5262876"/>
              <a:gd name="connsiteX20" fmla="*/ 5828567 w 7517623"/>
              <a:gd name="connsiteY20" fmla="*/ 576 h 5262876"/>
              <a:gd name="connsiteX21" fmla="*/ 5996772 w 7517623"/>
              <a:gd name="connsiteY21" fmla="*/ 53015 h 5262876"/>
              <a:gd name="connsiteX22" fmla="*/ 6130541 w 7517623"/>
              <a:gd name="connsiteY22" fmla="*/ 168362 h 5262876"/>
              <a:gd name="connsiteX23" fmla="*/ 6249551 w 7517623"/>
              <a:gd name="connsiteY23" fmla="*/ 328612 h 5262876"/>
              <a:gd name="connsiteX24" fmla="*/ 6284406 w 7517623"/>
              <a:gd name="connsiteY24" fmla="*/ 522776 h 5262876"/>
              <a:gd name="connsiteX25" fmla="*/ 6270171 w 7517623"/>
              <a:gd name="connsiteY25" fmla="*/ 743107 h 5262876"/>
              <a:gd name="connsiteX26" fmla="*/ 6475325 w 7517623"/>
              <a:gd name="connsiteY26" fmla="*/ 862117 h 5262876"/>
              <a:gd name="connsiteX27" fmla="*/ 6549327 w 7517623"/>
              <a:gd name="connsiteY27" fmla="*/ 1123374 h 5262876"/>
              <a:gd name="connsiteX28" fmla="*/ 6595382 w 7517623"/>
              <a:gd name="connsiteY28" fmla="*/ 1312723 h 5262876"/>
              <a:gd name="connsiteX29" fmla="*/ 6628667 w 7517623"/>
              <a:gd name="connsiteY29" fmla="*/ 1522692 h 5262876"/>
              <a:gd name="connsiteX30" fmla="*/ 6832879 w 7517623"/>
              <a:gd name="connsiteY30" fmla="*/ 1938861 h 5262876"/>
              <a:gd name="connsiteX31" fmla="*/ 6682153 w 7517623"/>
              <a:gd name="connsiteY31" fmla="*/ 1938861 h 5262876"/>
              <a:gd name="connsiteX32" fmla="*/ 6732395 w 7517623"/>
              <a:gd name="connsiteY32" fmla="*/ 2159924 h 5262876"/>
              <a:gd name="connsiteX33" fmla="*/ 6802733 w 7517623"/>
              <a:gd name="connsiteY33" fmla="*/ 2360892 h 5262876"/>
              <a:gd name="connsiteX34" fmla="*/ 7053942 w 7517623"/>
              <a:gd name="connsiteY34" fmla="*/ 2592004 h 5262876"/>
              <a:gd name="connsiteX35" fmla="*/ 7174522 w 7517623"/>
              <a:gd name="connsiteY35" fmla="*/ 2782922 h 5262876"/>
              <a:gd name="connsiteX36" fmla="*/ 7295103 w 7517623"/>
              <a:gd name="connsiteY36" fmla="*/ 2903502 h 5262876"/>
              <a:gd name="connsiteX37" fmla="*/ 7345344 w 7517623"/>
              <a:gd name="connsiteY37" fmla="*/ 3154711 h 5262876"/>
              <a:gd name="connsiteX38" fmla="*/ 7425731 w 7517623"/>
              <a:gd name="connsiteY38" fmla="*/ 3345630 h 5262876"/>
              <a:gd name="connsiteX39" fmla="*/ 7445828 w 7517623"/>
              <a:gd name="connsiteY39" fmla="*/ 3546597 h 5262876"/>
              <a:gd name="connsiteX40" fmla="*/ 7516166 w 7517623"/>
              <a:gd name="connsiteY40" fmla="*/ 3747564 h 5262876"/>
              <a:gd name="connsiteX41" fmla="*/ 7475973 w 7517623"/>
              <a:gd name="connsiteY41" fmla="*/ 4169595 h 5262876"/>
              <a:gd name="connsiteX42" fmla="*/ 7285054 w 7517623"/>
              <a:gd name="connsiteY42" fmla="*/ 4410755 h 5262876"/>
              <a:gd name="connsiteX43" fmla="*/ 7033846 w 7517623"/>
              <a:gd name="connsiteY43" fmla="*/ 4762448 h 5262876"/>
              <a:gd name="connsiteX44" fmla="*/ 6792685 w 7517623"/>
              <a:gd name="connsiteY44" fmla="*/ 4943318 h 5262876"/>
              <a:gd name="connsiteX45" fmla="*/ 6722347 w 7517623"/>
              <a:gd name="connsiteY45" fmla="*/ 5174430 h 5262876"/>
              <a:gd name="connsiteX46" fmla="*/ 6665720 w 7517623"/>
              <a:gd name="connsiteY46" fmla="*/ 5234092 h 5262876"/>
              <a:gd name="connsiteX47" fmla="*/ 6570470 w 7517623"/>
              <a:gd name="connsiteY47" fmla="*/ 5252095 h 5262876"/>
              <a:gd name="connsiteX0" fmla="*/ 0 w 7517623"/>
              <a:gd name="connsiteY0" fmla="*/ 2230263 h 5262876"/>
              <a:gd name="connsiteX1" fmla="*/ 331595 w 7517623"/>
              <a:gd name="connsiteY1" fmla="*/ 2216446 h 5262876"/>
              <a:gd name="connsiteX2" fmla="*/ 823964 w 7517623"/>
              <a:gd name="connsiteY2" fmla="*/ 2109683 h 5262876"/>
              <a:gd name="connsiteX3" fmla="*/ 1125415 w 7517623"/>
              <a:gd name="connsiteY3" fmla="*/ 1868522 h 5262876"/>
              <a:gd name="connsiteX4" fmla="*/ 1497204 w 7517623"/>
              <a:gd name="connsiteY4" fmla="*/ 1667555 h 5262876"/>
              <a:gd name="connsiteX5" fmla="*/ 1858944 w 7517623"/>
              <a:gd name="connsiteY5" fmla="*/ 1607265 h 5262876"/>
              <a:gd name="connsiteX6" fmla="*/ 2230733 w 7517623"/>
              <a:gd name="connsiteY6" fmla="*/ 1697700 h 5262876"/>
              <a:gd name="connsiteX7" fmla="*/ 2401555 w 7517623"/>
              <a:gd name="connsiteY7" fmla="*/ 1928812 h 5262876"/>
              <a:gd name="connsiteX8" fmla="*/ 2602522 w 7517623"/>
              <a:gd name="connsiteY8" fmla="*/ 1989102 h 5262876"/>
              <a:gd name="connsiteX9" fmla="*/ 2893925 w 7517623"/>
              <a:gd name="connsiteY9" fmla="*/ 1918764 h 5262876"/>
              <a:gd name="connsiteX10" fmla="*/ 3235569 w 7517623"/>
              <a:gd name="connsiteY10" fmla="*/ 1828329 h 5262876"/>
              <a:gd name="connsiteX11" fmla="*/ 3396342 w 7517623"/>
              <a:gd name="connsiteY11" fmla="*/ 1868522 h 5262876"/>
              <a:gd name="connsiteX12" fmla="*/ 3526971 w 7517623"/>
              <a:gd name="connsiteY12" fmla="*/ 1774842 h 5262876"/>
              <a:gd name="connsiteX13" fmla="*/ 3848518 w 7517623"/>
              <a:gd name="connsiteY13" fmla="*/ 1549592 h 5262876"/>
              <a:gd name="connsiteX14" fmla="*/ 4220307 w 7517623"/>
              <a:gd name="connsiteY14" fmla="*/ 1426395 h 5262876"/>
              <a:gd name="connsiteX15" fmla="*/ 4491613 w 7517623"/>
              <a:gd name="connsiteY15" fmla="*/ 1279333 h 5262876"/>
              <a:gd name="connsiteX16" fmla="*/ 4796203 w 7517623"/>
              <a:gd name="connsiteY16" fmla="*/ 1137609 h 5262876"/>
              <a:gd name="connsiteX17" fmla="*/ 4868635 w 7517623"/>
              <a:gd name="connsiteY17" fmla="*/ 815015 h 5262876"/>
              <a:gd name="connsiteX18" fmla="*/ 5136277 w 7517623"/>
              <a:gd name="connsiteY18" fmla="*/ 434748 h 5262876"/>
              <a:gd name="connsiteX19" fmla="*/ 5619121 w 7517623"/>
              <a:gd name="connsiteY19" fmla="*/ 83579 h 5262876"/>
              <a:gd name="connsiteX20" fmla="*/ 5828567 w 7517623"/>
              <a:gd name="connsiteY20" fmla="*/ 576 h 5262876"/>
              <a:gd name="connsiteX21" fmla="*/ 5996772 w 7517623"/>
              <a:gd name="connsiteY21" fmla="*/ 53015 h 5262876"/>
              <a:gd name="connsiteX22" fmla="*/ 6130541 w 7517623"/>
              <a:gd name="connsiteY22" fmla="*/ 168362 h 5262876"/>
              <a:gd name="connsiteX23" fmla="*/ 6249551 w 7517623"/>
              <a:gd name="connsiteY23" fmla="*/ 328612 h 5262876"/>
              <a:gd name="connsiteX24" fmla="*/ 6284406 w 7517623"/>
              <a:gd name="connsiteY24" fmla="*/ 522776 h 5262876"/>
              <a:gd name="connsiteX25" fmla="*/ 6270171 w 7517623"/>
              <a:gd name="connsiteY25" fmla="*/ 743107 h 5262876"/>
              <a:gd name="connsiteX26" fmla="*/ 6475325 w 7517623"/>
              <a:gd name="connsiteY26" fmla="*/ 862117 h 5262876"/>
              <a:gd name="connsiteX27" fmla="*/ 6549327 w 7517623"/>
              <a:gd name="connsiteY27" fmla="*/ 1123374 h 5262876"/>
              <a:gd name="connsiteX28" fmla="*/ 6595382 w 7517623"/>
              <a:gd name="connsiteY28" fmla="*/ 1312723 h 5262876"/>
              <a:gd name="connsiteX29" fmla="*/ 6628667 w 7517623"/>
              <a:gd name="connsiteY29" fmla="*/ 1522692 h 5262876"/>
              <a:gd name="connsiteX30" fmla="*/ 6718579 w 7517623"/>
              <a:gd name="connsiteY30" fmla="*/ 1719786 h 5262876"/>
              <a:gd name="connsiteX31" fmla="*/ 6682153 w 7517623"/>
              <a:gd name="connsiteY31" fmla="*/ 1938861 h 5262876"/>
              <a:gd name="connsiteX32" fmla="*/ 6732395 w 7517623"/>
              <a:gd name="connsiteY32" fmla="*/ 2159924 h 5262876"/>
              <a:gd name="connsiteX33" fmla="*/ 6802733 w 7517623"/>
              <a:gd name="connsiteY33" fmla="*/ 2360892 h 5262876"/>
              <a:gd name="connsiteX34" fmla="*/ 7053942 w 7517623"/>
              <a:gd name="connsiteY34" fmla="*/ 2592004 h 5262876"/>
              <a:gd name="connsiteX35" fmla="*/ 7174522 w 7517623"/>
              <a:gd name="connsiteY35" fmla="*/ 2782922 h 5262876"/>
              <a:gd name="connsiteX36" fmla="*/ 7295103 w 7517623"/>
              <a:gd name="connsiteY36" fmla="*/ 2903502 h 5262876"/>
              <a:gd name="connsiteX37" fmla="*/ 7345344 w 7517623"/>
              <a:gd name="connsiteY37" fmla="*/ 3154711 h 5262876"/>
              <a:gd name="connsiteX38" fmla="*/ 7425731 w 7517623"/>
              <a:gd name="connsiteY38" fmla="*/ 3345630 h 5262876"/>
              <a:gd name="connsiteX39" fmla="*/ 7445828 w 7517623"/>
              <a:gd name="connsiteY39" fmla="*/ 3546597 h 5262876"/>
              <a:gd name="connsiteX40" fmla="*/ 7516166 w 7517623"/>
              <a:gd name="connsiteY40" fmla="*/ 3747564 h 5262876"/>
              <a:gd name="connsiteX41" fmla="*/ 7475973 w 7517623"/>
              <a:gd name="connsiteY41" fmla="*/ 4169595 h 5262876"/>
              <a:gd name="connsiteX42" fmla="*/ 7285054 w 7517623"/>
              <a:gd name="connsiteY42" fmla="*/ 4410755 h 5262876"/>
              <a:gd name="connsiteX43" fmla="*/ 7033846 w 7517623"/>
              <a:gd name="connsiteY43" fmla="*/ 4762448 h 5262876"/>
              <a:gd name="connsiteX44" fmla="*/ 6792685 w 7517623"/>
              <a:gd name="connsiteY44" fmla="*/ 4943318 h 5262876"/>
              <a:gd name="connsiteX45" fmla="*/ 6722347 w 7517623"/>
              <a:gd name="connsiteY45" fmla="*/ 5174430 h 5262876"/>
              <a:gd name="connsiteX46" fmla="*/ 6665720 w 7517623"/>
              <a:gd name="connsiteY46" fmla="*/ 5234092 h 5262876"/>
              <a:gd name="connsiteX47" fmla="*/ 6570470 w 7517623"/>
              <a:gd name="connsiteY47" fmla="*/ 5252095 h 5262876"/>
              <a:gd name="connsiteX0" fmla="*/ 0 w 7517623"/>
              <a:gd name="connsiteY0" fmla="*/ 2230263 h 5262876"/>
              <a:gd name="connsiteX1" fmla="*/ 331595 w 7517623"/>
              <a:gd name="connsiteY1" fmla="*/ 2216446 h 5262876"/>
              <a:gd name="connsiteX2" fmla="*/ 823964 w 7517623"/>
              <a:gd name="connsiteY2" fmla="*/ 2109683 h 5262876"/>
              <a:gd name="connsiteX3" fmla="*/ 1125415 w 7517623"/>
              <a:gd name="connsiteY3" fmla="*/ 1868522 h 5262876"/>
              <a:gd name="connsiteX4" fmla="*/ 1497204 w 7517623"/>
              <a:gd name="connsiteY4" fmla="*/ 1667555 h 5262876"/>
              <a:gd name="connsiteX5" fmla="*/ 1858944 w 7517623"/>
              <a:gd name="connsiteY5" fmla="*/ 1607265 h 5262876"/>
              <a:gd name="connsiteX6" fmla="*/ 2230733 w 7517623"/>
              <a:gd name="connsiteY6" fmla="*/ 1697700 h 5262876"/>
              <a:gd name="connsiteX7" fmla="*/ 2401555 w 7517623"/>
              <a:gd name="connsiteY7" fmla="*/ 1928812 h 5262876"/>
              <a:gd name="connsiteX8" fmla="*/ 2602522 w 7517623"/>
              <a:gd name="connsiteY8" fmla="*/ 1989102 h 5262876"/>
              <a:gd name="connsiteX9" fmla="*/ 2893925 w 7517623"/>
              <a:gd name="connsiteY9" fmla="*/ 1918764 h 5262876"/>
              <a:gd name="connsiteX10" fmla="*/ 3235569 w 7517623"/>
              <a:gd name="connsiteY10" fmla="*/ 1828329 h 5262876"/>
              <a:gd name="connsiteX11" fmla="*/ 3396342 w 7517623"/>
              <a:gd name="connsiteY11" fmla="*/ 1868522 h 5262876"/>
              <a:gd name="connsiteX12" fmla="*/ 3526971 w 7517623"/>
              <a:gd name="connsiteY12" fmla="*/ 1774842 h 5262876"/>
              <a:gd name="connsiteX13" fmla="*/ 3848518 w 7517623"/>
              <a:gd name="connsiteY13" fmla="*/ 1549592 h 5262876"/>
              <a:gd name="connsiteX14" fmla="*/ 4220307 w 7517623"/>
              <a:gd name="connsiteY14" fmla="*/ 1426395 h 5262876"/>
              <a:gd name="connsiteX15" fmla="*/ 4491613 w 7517623"/>
              <a:gd name="connsiteY15" fmla="*/ 1279333 h 5262876"/>
              <a:gd name="connsiteX16" fmla="*/ 4796203 w 7517623"/>
              <a:gd name="connsiteY16" fmla="*/ 1137609 h 5262876"/>
              <a:gd name="connsiteX17" fmla="*/ 4868635 w 7517623"/>
              <a:gd name="connsiteY17" fmla="*/ 815015 h 5262876"/>
              <a:gd name="connsiteX18" fmla="*/ 5136277 w 7517623"/>
              <a:gd name="connsiteY18" fmla="*/ 434748 h 5262876"/>
              <a:gd name="connsiteX19" fmla="*/ 5619121 w 7517623"/>
              <a:gd name="connsiteY19" fmla="*/ 83579 h 5262876"/>
              <a:gd name="connsiteX20" fmla="*/ 5828567 w 7517623"/>
              <a:gd name="connsiteY20" fmla="*/ 576 h 5262876"/>
              <a:gd name="connsiteX21" fmla="*/ 5996772 w 7517623"/>
              <a:gd name="connsiteY21" fmla="*/ 53015 h 5262876"/>
              <a:gd name="connsiteX22" fmla="*/ 6130541 w 7517623"/>
              <a:gd name="connsiteY22" fmla="*/ 168362 h 5262876"/>
              <a:gd name="connsiteX23" fmla="*/ 6249551 w 7517623"/>
              <a:gd name="connsiteY23" fmla="*/ 328612 h 5262876"/>
              <a:gd name="connsiteX24" fmla="*/ 6284406 w 7517623"/>
              <a:gd name="connsiteY24" fmla="*/ 522776 h 5262876"/>
              <a:gd name="connsiteX25" fmla="*/ 6270171 w 7517623"/>
              <a:gd name="connsiteY25" fmla="*/ 743107 h 5262876"/>
              <a:gd name="connsiteX26" fmla="*/ 6475325 w 7517623"/>
              <a:gd name="connsiteY26" fmla="*/ 862117 h 5262876"/>
              <a:gd name="connsiteX27" fmla="*/ 6549327 w 7517623"/>
              <a:gd name="connsiteY27" fmla="*/ 1123374 h 5262876"/>
              <a:gd name="connsiteX28" fmla="*/ 6595382 w 7517623"/>
              <a:gd name="connsiteY28" fmla="*/ 1312723 h 5262876"/>
              <a:gd name="connsiteX29" fmla="*/ 6628667 w 7517623"/>
              <a:gd name="connsiteY29" fmla="*/ 1522692 h 5262876"/>
              <a:gd name="connsiteX30" fmla="*/ 6718579 w 7517623"/>
              <a:gd name="connsiteY30" fmla="*/ 1719786 h 5262876"/>
              <a:gd name="connsiteX31" fmla="*/ 6653578 w 7517623"/>
              <a:gd name="connsiteY31" fmla="*/ 1938861 h 5262876"/>
              <a:gd name="connsiteX32" fmla="*/ 6732395 w 7517623"/>
              <a:gd name="connsiteY32" fmla="*/ 2159924 h 5262876"/>
              <a:gd name="connsiteX33" fmla="*/ 6802733 w 7517623"/>
              <a:gd name="connsiteY33" fmla="*/ 2360892 h 5262876"/>
              <a:gd name="connsiteX34" fmla="*/ 7053942 w 7517623"/>
              <a:gd name="connsiteY34" fmla="*/ 2592004 h 5262876"/>
              <a:gd name="connsiteX35" fmla="*/ 7174522 w 7517623"/>
              <a:gd name="connsiteY35" fmla="*/ 2782922 h 5262876"/>
              <a:gd name="connsiteX36" fmla="*/ 7295103 w 7517623"/>
              <a:gd name="connsiteY36" fmla="*/ 2903502 h 5262876"/>
              <a:gd name="connsiteX37" fmla="*/ 7345344 w 7517623"/>
              <a:gd name="connsiteY37" fmla="*/ 3154711 h 5262876"/>
              <a:gd name="connsiteX38" fmla="*/ 7425731 w 7517623"/>
              <a:gd name="connsiteY38" fmla="*/ 3345630 h 5262876"/>
              <a:gd name="connsiteX39" fmla="*/ 7445828 w 7517623"/>
              <a:gd name="connsiteY39" fmla="*/ 3546597 h 5262876"/>
              <a:gd name="connsiteX40" fmla="*/ 7516166 w 7517623"/>
              <a:gd name="connsiteY40" fmla="*/ 3747564 h 5262876"/>
              <a:gd name="connsiteX41" fmla="*/ 7475973 w 7517623"/>
              <a:gd name="connsiteY41" fmla="*/ 4169595 h 5262876"/>
              <a:gd name="connsiteX42" fmla="*/ 7285054 w 7517623"/>
              <a:gd name="connsiteY42" fmla="*/ 4410755 h 5262876"/>
              <a:gd name="connsiteX43" fmla="*/ 7033846 w 7517623"/>
              <a:gd name="connsiteY43" fmla="*/ 4762448 h 5262876"/>
              <a:gd name="connsiteX44" fmla="*/ 6792685 w 7517623"/>
              <a:gd name="connsiteY44" fmla="*/ 4943318 h 5262876"/>
              <a:gd name="connsiteX45" fmla="*/ 6722347 w 7517623"/>
              <a:gd name="connsiteY45" fmla="*/ 5174430 h 5262876"/>
              <a:gd name="connsiteX46" fmla="*/ 6665720 w 7517623"/>
              <a:gd name="connsiteY46" fmla="*/ 5234092 h 5262876"/>
              <a:gd name="connsiteX47" fmla="*/ 6570470 w 7517623"/>
              <a:gd name="connsiteY47" fmla="*/ 5252095 h 5262876"/>
              <a:gd name="connsiteX0" fmla="*/ 0 w 7517623"/>
              <a:gd name="connsiteY0" fmla="*/ 2230263 h 5262876"/>
              <a:gd name="connsiteX1" fmla="*/ 331595 w 7517623"/>
              <a:gd name="connsiteY1" fmla="*/ 2216446 h 5262876"/>
              <a:gd name="connsiteX2" fmla="*/ 823964 w 7517623"/>
              <a:gd name="connsiteY2" fmla="*/ 2109683 h 5262876"/>
              <a:gd name="connsiteX3" fmla="*/ 1125415 w 7517623"/>
              <a:gd name="connsiteY3" fmla="*/ 1868522 h 5262876"/>
              <a:gd name="connsiteX4" fmla="*/ 1497204 w 7517623"/>
              <a:gd name="connsiteY4" fmla="*/ 1667555 h 5262876"/>
              <a:gd name="connsiteX5" fmla="*/ 1858944 w 7517623"/>
              <a:gd name="connsiteY5" fmla="*/ 1607265 h 5262876"/>
              <a:gd name="connsiteX6" fmla="*/ 2230733 w 7517623"/>
              <a:gd name="connsiteY6" fmla="*/ 1697700 h 5262876"/>
              <a:gd name="connsiteX7" fmla="*/ 2401555 w 7517623"/>
              <a:gd name="connsiteY7" fmla="*/ 1928812 h 5262876"/>
              <a:gd name="connsiteX8" fmla="*/ 2602522 w 7517623"/>
              <a:gd name="connsiteY8" fmla="*/ 1989102 h 5262876"/>
              <a:gd name="connsiteX9" fmla="*/ 2893925 w 7517623"/>
              <a:gd name="connsiteY9" fmla="*/ 1918764 h 5262876"/>
              <a:gd name="connsiteX10" fmla="*/ 3235569 w 7517623"/>
              <a:gd name="connsiteY10" fmla="*/ 1828329 h 5262876"/>
              <a:gd name="connsiteX11" fmla="*/ 3396342 w 7517623"/>
              <a:gd name="connsiteY11" fmla="*/ 1868522 h 5262876"/>
              <a:gd name="connsiteX12" fmla="*/ 3526971 w 7517623"/>
              <a:gd name="connsiteY12" fmla="*/ 1774842 h 5262876"/>
              <a:gd name="connsiteX13" fmla="*/ 3848518 w 7517623"/>
              <a:gd name="connsiteY13" fmla="*/ 1549592 h 5262876"/>
              <a:gd name="connsiteX14" fmla="*/ 4220307 w 7517623"/>
              <a:gd name="connsiteY14" fmla="*/ 1426395 h 5262876"/>
              <a:gd name="connsiteX15" fmla="*/ 4491613 w 7517623"/>
              <a:gd name="connsiteY15" fmla="*/ 1279333 h 5262876"/>
              <a:gd name="connsiteX16" fmla="*/ 4796203 w 7517623"/>
              <a:gd name="connsiteY16" fmla="*/ 1137609 h 5262876"/>
              <a:gd name="connsiteX17" fmla="*/ 4868635 w 7517623"/>
              <a:gd name="connsiteY17" fmla="*/ 815015 h 5262876"/>
              <a:gd name="connsiteX18" fmla="*/ 5136277 w 7517623"/>
              <a:gd name="connsiteY18" fmla="*/ 434748 h 5262876"/>
              <a:gd name="connsiteX19" fmla="*/ 5619121 w 7517623"/>
              <a:gd name="connsiteY19" fmla="*/ 83579 h 5262876"/>
              <a:gd name="connsiteX20" fmla="*/ 5828567 w 7517623"/>
              <a:gd name="connsiteY20" fmla="*/ 576 h 5262876"/>
              <a:gd name="connsiteX21" fmla="*/ 5996772 w 7517623"/>
              <a:gd name="connsiteY21" fmla="*/ 53015 h 5262876"/>
              <a:gd name="connsiteX22" fmla="*/ 6130541 w 7517623"/>
              <a:gd name="connsiteY22" fmla="*/ 168362 h 5262876"/>
              <a:gd name="connsiteX23" fmla="*/ 6249551 w 7517623"/>
              <a:gd name="connsiteY23" fmla="*/ 328612 h 5262876"/>
              <a:gd name="connsiteX24" fmla="*/ 6284406 w 7517623"/>
              <a:gd name="connsiteY24" fmla="*/ 522776 h 5262876"/>
              <a:gd name="connsiteX25" fmla="*/ 6270171 w 7517623"/>
              <a:gd name="connsiteY25" fmla="*/ 743107 h 5262876"/>
              <a:gd name="connsiteX26" fmla="*/ 6475325 w 7517623"/>
              <a:gd name="connsiteY26" fmla="*/ 862117 h 5262876"/>
              <a:gd name="connsiteX27" fmla="*/ 6549327 w 7517623"/>
              <a:gd name="connsiteY27" fmla="*/ 1123374 h 5262876"/>
              <a:gd name="connsiteX28" fmla="*/ 6595382 w 7517623"/>
              <a:gd name="connsiteY28" fmla="*/ 1312723 h 5262876"/>
              <a:gd name="connsiteX29" fmla="*/ 6628667 w 7517623"/>
              <a:gd name="connsiteY29" fmla="*/ 1522692 h 5262876"/>
              <a:gd name="connsiteX30" fmla="*/ 6718579 w 7517623"/>
              <a:gd name="connsiteY30" fmla="*/ 1719786 h 5262876"/>
              <a:gd name="connsiteX31" fmla="*/ 6653578 w 7517623"/>
              <a:gd name="connsiteY31" fmla="*/ 1938861 h 5262876"/>
              <a:gd name="connsiteX32" fmla="*/ 6684770 w 7517623"/>
              <a:gd name="connsiteY32" fmla="*/ 2169449 h 5262876"/>
              <a:gd name="connsiteX33" fmla="*/ 6802733 w 7517623"/>
              <a:gd name="connsiteY33" fmla="*/ 2360892 h 5262876"/>
              <a:gd name="connsiteX34" fmla="*/ 7053942 w 7517623"/>
              <a:gd name="connsiteY34" fmla="*/ 2592004 h 5262876"/>
              <a:gd name="connsiteX35" fmla="*/ 7174522 w 7517623"/>
              <a:gd name="connsiteY35" fmla="*/ 2782922 h 5262876"/>
              <a:gd name="connsiteX36" fmla="*/ 7295103 w 7517623"/>
              <a:gd name="connsiteY36" fmla="*/ 2903502 h 5262876"/>
              <a:gd name="connsiteX37" fmla="*/ 7345344 w 7517623"/>
              <a:gd name="connsiteY37" fmla="*/ 3154711 h 5262876"/>
              <a:gd name="connsiteX38" fmla="*/ 7425731 w 7517623"/>
              <a:gd name="connsiteY38" fmla="*/ 3345630 h 5262876"/>
              <a:gd name="connsiteX39" fmla="*/ 7445828 w 7517623"/>
              <a:gd name="connsiteY39" fmla="*/ 3546597 h 5262876"/>
              <a:gd name="connsiteX40" fmla="*/ 7516166 w 7517623"/>
              <a:gd name="connsiteY40" fmla="*/ 3747564 h 5262876"/>
              <a:gd name="connsiteX41" fmla="*/ 7475973 w 7517623"/>
              <a:gd name="connsiteY41" fmla="*/ 4169595 h 5262876"/>
              <a:gd name="connsiteX42" fmla="*/ 7285054 w 7517623"/>
              <a:gd name="connsiteY42" fmla="*/ 4410755 h 5262876"/>
              <a:gd name="connsiteX43" fmla="*/ 7033846 w 7517623"/>
              <a:gd name="connsiteY43" fmla="*/ 4762448 h 5262876"/>
              <a:gd name="connsiteX44" fmla="*/ 6792685 w 7517623"/>
              <a:gd name="connsiteY44" fmla="*/ 4943318 h 5262876"/>
              <a:gd name="connsiteX45" fmla="*/ 6722347 w 7517623"/>
              <a:gd name="connsiteY45" fmla="*/ 5174430 h 5262876"/>
              <a:gd name="connsiteX46" fmla="*/ 6665720 w 7517623"/>
              <a:gd name="connsiteY46" fmla="*/ 5234092 h 5262876"/>
              <a:gd name="connsiteX47" fmla="*/ 6570470 w 7517623"/>
              <a:gd name="connsiteY47" fmla="*/ 5252095 h 5262876"/>
              <a:gd name="connsiteX0" fmla="*/ 0 w 7517623"/>
              <a:gd name="connsiteY0" fmla="*/ 2230263 h 5262876"/>
              <a:gd name="connsiteX1" fmla="*/ 331595 w 7517623"/>
              <a:gd name="connsiteY1" fmla="*/ 2216446 h 5262876"/>
              <a:gd name="connsiteX2" fmla="*/ 823964 w 7517623"/>
              <a:gd name="connsiteY2" fmla="*/ 2109683 h 5262876"/>
              <a:gd name="connsiteX3" fmla="*/ 1125415 w 7517623"/>
              <a:gd name="connsiteY3" fmla="*/ 1868522 h 5262876"/>
              <a:gd name="connsiteX4" fmla="*/ 1497204 w 7517623"/>
              <a:gd name="connsiteY4" fmla="*/ 1667555 h 5262876"/>
              <a:gd name="connsiteX5" fmla="*/ 1858944 w 7517623"/>
              <a:gd name="connsiteY5" fmla="*/ 1607265 h 5262876"/>
              <a:gd name="connsiteX6" fmla="*/ 2230733 w 7517623"/>
              <a:gd name="connsiteY6" fmla="*/ 1697700 h 5262876"/>
              <a:gd name="connsiteX7" fmla="*/ 2401555 w 7517623"/>
              <a:gd name="connsiteY7" fmla="*/ 1928812 h 5262876"/>
              <a:gd name="connsiteX8" fmla="*/ 2602522 w 7517623"/>
              <a:gd name="connsiteY8" fmla="*/ 1989102 h 5262876"/>
              <a:gd name="connsiteX9" fmla="*/ 2893925 w 7517623"/>
              <a:gd name="connsiteY9" fmla="*/ 1918764 h 5262876"/>
              <a:gd name="connsiteX10" fmla="*/ 3235569 w 7517623"/>
              <a:gd name="connsiteY10" fmla="*/ 1828329 h 5262876"/>
              <a:gd name="connsiteX11" fmla="*/ 3396342 w 7517623"/>
              <a:gd name="connsiteY11" fmla="*/ 1868522 h 5262876"/>
              <a:gd name="connsiteX12" fmla="*/ 3526971 w 7517623"/>
              <a:gd name="connsiteY12" fmla="*/ 1774842 h 5262876"/>
              <a:gd name="connsiteX13" fmla="*/ 3848518 w 7517623"/>
              <a:gd name="connsiteY13" fmla="*/ 1549592 h 5262876"/>
              <a:gd name="connsiteX14" fmla="*/ 4220307 w 7517623"/>
              <a:gd name="connsiteY14" fmla="*/ 1426395 h 5262876"/>
              <a:gd name="connsiteX15" fmla="*/ 4491613 w 7517623"/>
              <a:gd name="connsiteY15" fmla="*/ 1279333 h 5262876"/>
              <a:gd name="connsiteX16" fmla="*/ 4796203 w 7517623"/>
              <a:gd name="connsiteY16" fmla="*/ 1137609 h 5262876"/>
              <a:gd name="connsiteX17" fmla="*/ 4868635 w 7517623"/>
              <a:gd name="connsiteY17" fmla="*/ 815015 h 5262876"/>
              <a:gd name="connsiteX18" fmla="*/ 5136277 w 7517623"/>
              <a:gd name="connsiteY18" fmla="*/ 434748 h 5262876"/>
              <a:gd name="connsiteX19" fmla="*/ 5619121 w 7517623"/>
              <a:gd name="connsiteY19" fmla="*/ 83579 h 5262876"/>
              <a:gd name="connsiteX20" fmla="*/ 5828567 w 7517623"/>
              <a:gd name="connsiteY20" fmla="*/ 576 h 5262876"/>
              <a:gd name="connsiteX21" fmla="*/ 5996772 w 7517623"/>
              <a:gd name="connsiteY21" fmla="*/ 53015 h 5262876"/>
              <a:gd name="connsiteX22" fmla="*/ 6130541 w 7517623"/>
              <a:gd name="connsiteY22" fmla="*/ 168362 h 5262876"/>
              <a:gd name="connsiteX23" fmla="*/ 6249551 w 7517623"/>
              <a:gd name="connsiteY23" fmla="*/ 328612 h 5262876"/>
              <a:gd name="connsiteX24" fmla="*/ 6284406 w 7517623"/>
              <a:gd name="connsiteY24" fmla="*/ 522776 h 5262876"/>
              <a:gd name="connsiteX25" fmla="*/ 6270171 w 7517623"/>
              <a:gd name="connsiteY25" fmla="*/ 743107 h 5262876"/>
              <a:gd name="connsiteX26" fmla="*/ 6475325 w 7517623"/>
              <a:gd name="connsiteY26" fmla="*/ 862117 h 5262876"/>
              <a:gd name="connsiteX27" fmla="*/ 6549327 w 7517623"/>
              <a:gd name="connsiteY27" fmla="*/ 1123374 h 5262876"/>
              <a:gd name="connsiteX28" fmla="*/ 6595382 w 7517623"/>
              <a:gd name="connsiteY28" fmla="*/ 1312723 h 5262876"/>
              <a:gd name="connsiteX29" fmla="*/ 6628667 w 7517623"/>
              <a:gd name="connsiteY29" fmla="*/ 1522692 h 5262876"/>
              <a:gd name="connsiteX30" fmla="*/ 6718579 w 7517623"/>
              <a:gd name="connsiteY30" fmla="*/ 1719786 h 5262876"/>
              <a:gd name="connsiteX31" fmla="*/ 6653578 w 7517623"/>
              <a:gd name="connsiteY31" fmla="*/ 1938861 h 5262876"/>
              <a:gd name="connsiteX32" fmla="*/ 6684770 w 7517623"/>
              <a:gd name="connsiteY32" fmla="*/ 2169449 h 5262876"/>
              <a:gd name="connsiteX33" fmla="*/ 6764633 w 7517623"/>
              <a:gd name="connsiteY33" fmla="*/ 2370417 h 5262876"/>
              <a:gd name="connsiteX34" fmla="*/ 7053942 w 7517623"/>
              <a:gd name="connsiteY34" fmla="*/ 2592004 h 5262876"/>
              <a:gd name="connsiteX35" fmla="*/ 7174522 w 7517623"/>
              <a:gd name="connsiteY35" fmla="*/ 2782922 h 5262876"/>
              <a:gd name="connsiteX36" fmla="*/ 7295103 w 7517623"/>
              <a:gd name="connsiteY36" fmla="*/ 2903502 h 5262876"/>
              <a:gd name="connsiteX37" fmla="*/ 7345344 w 7517623"/>
              <a:gd name="connsiteY37" fmla="*/ 3154711 h 5262876"/>
              <a:gd name="connsiteX38" fmla="*/ 7425731 w 7517623"/>
              <a:gd name="connsiteY38" fmla="*/ 3345630 h 5262876"/>
              <a:gd name="connsiteX39" fmla="*/ 7445828 w 7517623"/>
              <a:gd name="connsiteY39" fmla="*/ 3546597 h 5262876"/>
              <a:gd name="connsiteX40" fmla="*/ 7516166 w 7517623"/>
              <a:gd name="connsiteY40" fmla="*/ 3747564 h 5262876"/>
              <a:gd name="connsiteX41" fmla="*/ 7475973 w 7517623"/>
              <a:gd name="connsiteY41" fmla="*/ 4169595 h 5262876"/>
              <a:gd name="connsiteX42" fmla="*/ 7285054 w 7517623"/>
              <a:gd name="connsiteY42" fmla="*/ 4410755 h 5262876"/>
              <a:gd name="connsiteX43" fmla="*/ 7033846 w 7517623"/>
              <a:gd name="connsiteY43" fmla="*/ 4762448 h 5262876"/>
              <a:gd name="connsiteX44" fmla="*/ 6792685 w 7517623"/>
              <a:gd name="connsiteY44" fmla="*/ 4943318 h 5262876"/>
              <a:gd name="connsiteX45" fmla="*/ 6722347 w 7517623"/>
              <a:gd name="connsiteY45" fmla="*/ 5174430 h 5262876"/>
              <a:gd name="connsiteX46" fmla="*/ 6665720 w 7517623"/>
              <a:gd name="connsiteY46" fmla="*/ 5234092 h 5262876"/>
              <a:gd name="connsiteX47" fmla="*/ 6570470 w 7517623"/>
              <a:gd name="connsiteY47" fmla="*/ 5252095 h 5262876"/>
              <a:gd name="connsiteX0" fmla="*/ 0 w 7517623"/>
              <a:gd name="connsiteY0" fmla="*/ 2230263 h 5262876"/>
              <a:gd name="connsiteX1" fmla="*/ 331595 w 7517623"/>
              <a:gd name="connsiteY1" fmla="*/ 2216446 h 5262876"/>
              <a:gd name="connsiteX2" fmla="*/ 823964 w 7517623"/>
              <a:gd name="connsiteY2" fmla="*/ 2109683 h 5262876"/>
              <a:gd name="connsiteX3" fmla="*/ 1125415 w 7517623"/>
              <a:gd name="connsiteY3" fmla="*/ 1868522 h 5262876"/>
              <a:gd name="connsiteX4" fmla="*/ 1497204 w 7517623"/>
              <a:gd name="connsiteY4" fmla="*/ 1667555 h 5262876"/>
              <a:gd name="connsiteX5" fmla="*/ 1858944 w 7517623"/>
              <a:gd name="connsiteY5" fmla="*/ 1607265 h 5262876"/>
              <a:gd name="connsiteX6" fmla="*/ 2230733 w 7517623"/>
              <a:gd name="connsiteY6" fmla="*/ 1697700 h 5262876"/>
              <a:gd name="connsiteX7" fmla="*/ 2401555 w 7517623"/>
              <a:gd name="connsiteY7" fmla="*/ 1928812 h 5262876"/>
              <a:gd name="connsiteX8" fmla="*/ 2602522 w 7517623"/>
              <a:gd name="connsiteY8" fmla="*/ 1989102 h 5262876"/>
              <a:gd name="connsiteX9" fmla="*/ 2893925 w 7517623"/>
              <a:gd name="connsiteY9" fmla="*/ 1918764 h 5262876"/>
              <a:gd name="connsiteX10" fmla="*/ 3235569 w 7517623"/>
              <a:gd name="connsiteY10" fmla="*/ 1828329 h 5262876"/>
              <a:gd name="connsiteX11" fmla="*/ 3396342 w 7517623"/>
              <a:gd name="connsiteY11" fmla="*/ 1868522 h 5262876"/>
              <a:gd name="connsiteX12" fmla="*/ 3526971 w 7517623"/>
              <a:gd name="connsiteY12" fmla="*/ 1774842 h 5262876"/>
              <a:gd name="connsiteX13" fmla="*/ 3848518 w 7517623"/>
              <a:gd name="connsiteY13" fmla="*/ 1549592 h 5262876"/>
              <a:gd name="connsiteX14" fmla="*/ 4220307 w 7517623"/>
              <a:gd name="connsiteY14" fmla="*/ 1426395 h 5262876"/>
              <a:gd name="connsiteX15" fmla="*/ 4491613 w 7517623"/>
              <a:gd name="connsiteY15" fmla="*/ 1279333 h 5262876"/>
              <a:gd name="connsiteX16" fmla="*/ 4796203 w 7517623"/>
              <a:gd name="connsiteY16" fmla="*/ 1137609 h 5262876"/>
              <a:gd name="connsiteX17" fmla="*/ 4868635 w 7517623"/>
              <a:gd name="connsiteY17" fmla="*/ 815015 h 5262876"/>
              <a:gd name="connsiteX18" fmla="*/ 5136277 w 7517623"/>
              <a:gd name="connsiteY18" fmla="*/ 434748 h 5262876"/>
              <a:gd name="connsiteX19" fmla="*/ 5619121 w 7517623"/>
              <a:gd name="connsiteY19" fmla="*/ 83579 h 5262876"/>
              <a:gd name="connsiteX20" fmla="*/ 5828567 w 7517623"/>
              <a:gd name="connsiteY20" fmla="*/ 576 h 5262876"/>
              <a:gd name="connsiteX21" fmla="*/ 5996772 w 7517623"/>
              <a:gd name="connsiteY21" fmla="*/ 53015 h 5262876"/>
              <a:gd name="connsiteX22" fmla="*/ 6130541 w 7517623"/>
              <a:gd name="connsiteY22" fmla="*/ 168362 h 5262876"/>
              <a:gd name="connsiteX23" fmla="*/ 6249551 w 7517623"/>
              <a:gd name="connsiteY23" fmla="*/ 328612 h 5262876"/>
              <a:gd name="connsiteX24" fmla="*/ 6284406 w 7517623"/>
              <a:gd name="connsiteY24" fmla="*/ 522776 h 5262876"/>
              <a:gd name="connsiteX25" fmla="*/ 6270171 w 7517623"/>
              <a:gd name="connsiteY25" fmla="*/ 743107 h 5262876"/>
              <a:gd name="connsiteX26" fmla="*/ 6475325 w 7517623"/>
              <a:gd name="connsiteY26" fmla="*/ 862117 h 5262876"/>
              <a:gd name="connsiteX27" fmla="*/ 6549327 w 7517623"/>
              <a:gd name="connsiteY27" fmla="*/ 1123374 h 5262876"/>
              <a:gd name="connsiteX28" fmla="*/ 6595382 w 7517623"/>
              <a:gd name="connsiteY28" fmla="*/ 1312723 h 5262876"/>
              <a:gd name="connsiteX29" fmla="*/ 6628667 w 7517623"/>
              <a:gd name="connsiteY29" fmla="*/ 1522692 h 5262876"/>
              <a:gd name="connsiteX30" fmla="*/ 6718579 w 7517623"/>
              <a:gd name="connsiteY30" fmla="*/ 1719786 h 5262876"/>
              <a:gd name="connsiteX31" fmla="*/ 6653578 w 7517623"/>
              <a:gd name="connsiteY31" fmla="*/ 1938861 h 5262876"/>
              <a:gd name="connsiteX32" fmla="*/ 6684770 w 7517623"/>
              <a:gd name="connsiteY32" fmla="*/ 2169449 h 5262876"/>
              <a:gd name="connsiteX33" fmla="*/ 6764633 w 7517623"/>
              <a:gd name="connsiteY33" fmla="*/ 2370417 h 5262876"/>
              <a:gd name="connsiteX34" fmla="*/ 6958692 w 7517623"/>
              <a:gd name="connsiteY34" fmla="*/ 2630104 h 5262876"/>
              <a:gd name="connsiteX35" fmla="*/ 7174522 w 7517623"/>
              <a:gd name="connsiteY35" fmla="*/ 2782922 h 5262876"/>
              <a:gd name="connsiteX36" fmla="*/ 7295103 w 7517623"/>
              <a:gd name="connsiteY36" fmla="*/ 2903502 h 5262876"/>
              <a:gd name="connsiteX37" fmla="*/ 7345344 w 7517623"/>
              <a:gd name="connsiteY37" fmla="*/ 3154711 h 5262876"/>
              <a:gd name="connsiteX38" fmla="*/ 7425731 w 7517623"/>
              <a:gd name="connsiteY38" fmla="*/ 3345630 h 5262876"/>
              <a:gd name="connsiteX39" fmla="*/ 7445828 w 7517623"/>
              <a:gd name="connsiteY39" fmla="*/ 3546597 h 5262876"/>
              <a:gd name="connsiteX40" fmla="*/ 7516166 w 7517623"/>
              <a:gd name="connsiteY40" fmla="*/ 3747564 h 5262876"/>
              <a:gd name="connsiteX41" fmla="*/ 7475973 w 7517623"/>
              <a:gd name="connsiteY41" fmla="*/ 4169595 h 5262876"/>
              <a:gd name="connsiteX42" fmla="*/ 7285054 w 7517623"/>
              <a:gd name="connsiteY42" fmla="*/ 4410755 h 5262876"/>
              <a:gd name="connsiteX43" fmla="*/ 7033846 w 7517623"/>
              <a:gd name="connsiteY43" fmla="*/ 4762448 h 5262876"/>
              <a:gd name="connsiteX44" fmla="*/ 6792685 w 7517623"/>
              <a:gd name="connsiteY44" fmla="*/ 4943318 h 5262876"/>
              <a:gd name="connsiteX45" fmla="*/ 6722347 w 7517623"/>
              <a:gd name="connsiteY45" fmla="*/ 5174430 h 5262876"/>
              <a:gd name="connsiteX46" fmla="*/ 6665720 w 7517623"/>
              <a:gd name="connsiteY46" fmla="*/ 5234092 h 5262876"/>
              <a:gd name="connsiteX47" fmla="*/ 6570470 w 7517623"/>
              <a:gd name="connsiteY47" fmla="*/ 5252095 h 5262876"/>
              <a:gd name="connsiteX0" fmla="*/ 0 w 7517623"/>
              <a:gd name="connsiteY0" fmla="*/ 2230263 h 5262876"/>
              <a:gd name="connsiteX1" fmla="*/ 331595 w 7517623"/>
              <a:gd name="connsiteY1" fmla="*/ 2216446 h 5262876"/>
              <a:gd name="connsiteX2" fmla="*/ 823964 w 7517623"/>
              <a:gd name="connsiteY2" fmla="*/ 2109683 h 5262876"/>
              <a:gd name="connsiteX3" fmla="*/ 1125415 w 7517623"/>
              <a:gd name="connsiteY3" fmla="*/ 1868522 h 5262876"/>
              <a:gd name="connsiteX4" fmla="*/ 1497204 w 7517623"/>
              <a:gd name="connsiteY4" fmla="*/ 1667555 h 5262876"/>
              <a:gd name="connsiteX5" fmla="*/ 1858944 w 7517623"/>
              <a:gd name="connsiteY5" fmla="*/ 1607265 h 5262876"/>
              <a:gd name="connsiteX6" fmla="*/ 2230733 w 7517623"/>
              <a:gd name="connsiteY6" fmla="*/ 1697700 h 5262876"/>
              <a:gd name="connsiteX7" fmla="*/ 2401555 w 7517623"/>
              <a:gd name="connsiteY7" fmla="*/ 1928812 h 5262876"/>
              <a:gd name="connsiteX8" fmla="*/ 2602522 w 7517623"/>
              <a:gd name="connsiteY8" fmla="*/ 1989102 h 5262876"/>
              <a:gd name="connsiteX9" fmla="*/ 2893925 w 7517623"/>
              <a:gd name="connsiteY9" fmla="*/ 1918764 h 5262876"/>
              <a:gd name="connsiteX10" fmla="*/ 3235569 w 7517623"/>
              <a:gd name="connsiteY10" fmla="*/ 1828329 h 5262876"/>
              <a:gd name="connsiteX11" fmla="*/ 3396342 w 7517623"/>
              <a:gd name="connsiteY11" fmla="*/ 1868522 h 5262876"/>
              <a:gd name="connsiteX12" fmla="*/ 3526971 w 7517623"/>
              <a:gd name="connsiteY12" fmla="*/ 1774842 h 5262876"/>
              <a:gd name="connsiteX13" fmla="*/ 3848518 w 7517623"/>
              <a:gd name="connsiteY13" fmla="*/ 1549592 h 5262876"/>
              <a:gd name="connsiteX14" fmla="*/ 4220307 w 7517623"/>
              <a:gd name="connsiteY14" fmla="*/ 1426395 h 5262876"/>
              <a:gd name="connsiteX15" fmla="*/ 4491613 w 7517623"/>
              <a:gd name="connsiteY15" fmla="*/ 1279333 h 5262876"/>
              <a:gd name="connsiteX16" fmla="*/ 4796203 w 7517623"/>
              <a:gd name="connsiteY16" fmla="*/ 1137609 h 5262876"/>
              <a:gd name="connsiteX17" fmla="*/ 4868635 w 7517623"/>
              <a:gd name="connsiteY17" fmla="*/ 815015 h 5262876"/>
              <a:gd name="connsiteX18" fmla="*/ 5136277 w 7517623"/>
              <a:gd name="connsiteY18" fmla="*/ 434748 h 5262876"/>
              <a:gd name="connsiteX19" fmla="*/ 5619121 w 7517623"/>
              <a:gd name="connsiteY19" fmla="*/ 83579 h 5262876"/>
              <a:gd name="connsiteX20" fmla="*/ 5828567 w 7517623"/>
              <a:gd name="connsiteY20" fmla="*/ 576 h 5262876"/>
              <a:gd name="connsiteX21" fmla="*/ 5996772 w 7517623"/>
              <a:gd name="connsiteY21" fmla="*/ 53015 h 5262876"/>
              <a:gd name="connsiteX22" fmla="*/ 6130541 w 7517623"/>
              <a:gd name="connsiteY22" fmla="*/ 168362 h 5262876"/>
              <a:gd name="connsiteX23" fmla="*/ 6249551 w 7517623"/>
              <a:gd name="connsiteY23" fmla="*/ 328612 h 5262876"/>
              <a:gd name="connsiteX24" fmla="*/ 6284406 w 7517623"/>
              <a:gd name="connsiteY24" fmla="*/ 522776 h 5262876"/>
              <a:gd name="connsiteX25" fmla="*/ 6270171 w 7517623"/>
              <a:gd name="connsiteY25" fmla="*/ 743107 h 5262876"/>
              <a:gd name="connsiteX26" fmla="*/ 6475325 w 7517623"/>
              <a:gd name="connsiteY26" fmla="*/ 862117 h 5262876"/>
              <a:gd name="connsiteX27" fmla="*/ 6549327 w 7517623"/>
              <a:gd name="connsiteY27" fmla="*/ 1123374 h 5262876"/>
              <a:gd name="connsiteX28" fmla="*/ 6595382 w 7517623"/>
              <a:gd name="connsiteY28" fmla="*/ 1312723 h 5262876"/>
              <a:gd name="connsiteX29" fmla="*/ 6628667 w 7517623"/>
              <a:gd name="connsiteY29" fmla="*/ 1522692 h 5262876"/>
              <a:gd name="connsiteX30" fmla="*/ 6718579 w 7517623"/>
              <a:gd name="connsiteY30" fmla="*/ 1719786 h 5262876"/>
              <a:gd name="connsiteX31" fmla="*/ 6653578 w 7517623"/>
              <a:gd name="connsiteY31" fmla="*/ 1938861 h 5262876"/>
              <a:gd name="connsiteX32" fmla="*/ 6684770 w 7517623"/>
              <a:gd name="connsiteY32" fmla="*/ 2169449 h 5262876"/>
              <a:gd name="connsiteX33" fmla="*/ 6764633 w 7517623"/>
              <a:gd name="connsiteY33" fmla="*/ 2370417 h 5262876"/>
              <a:gd name="connsiteX34" fmla="*/ 6958692 w 7517623"/>
              <a:gd name="connsiteY34" fmla="*/ 2630104 h 5262876"/>
              <a:gd name="connsiteX35" fmla="*/ 7088797 w 7517623"/>
              <a:gd name="connsiteY35" fmla="*/ 2821022 h 5262876"/>
              <a:gd name="connsiteX36" fmla="*/ 7295103 w 7517623"/>
              <a:gd name="connsiteY36" fmla="*/ 2903502 h 5262876"/>
              <a:gd name="connsiteX37" fmla="*/ 7345344 w 7517623"/>
              <a:gd name="connsiteY37" fmla="*/ 3154711 h 5262876"/>
              <a:gd name="connsiteX38" fmla="*/ 7425731 w 7517623"/>
              <a:gd name="connsiteY38" fmla="*/ 3345630 h 5262876"/>
              <a:gd name="connsiteX39" fmla="*/ 7445828 w 7517623"/>
              <a:gd name="connsiteY39" fmla="*/ 3546597 h 5262876"/>
              <a:gd name="connsiteX40" fmla="*/ 7516166 w 7517623"/>
              <a:gd name="connsiteY40" fmla="*/ 3747564 h 5262876"/>
              <a:gd name="connsiteX41" fmla="*/ 7475973 w 7517623"/>
              <a:gd name="connsiteY41" fmla="*/ 4169595 h 5262876"/>
              <a:gd name="connsiteX42" fmla="*/ 7285054 w 7517623"/>
              <a:gd name="connsiteY42" fmla="*/ 4410755 h 5262876"/>
              <a:gd name="connsiteX43" fmla="*/ 7033846 w 7517623"/>
              <a:gd name="connsiteY43" fmla="*/ 4762448 h 5262876"/>
              <a:gd name="connsiteX44" fmla="*/ 6792685 w 7517623"/>
              <a:gd name="connsiteY44" fmla="*/ 4943318 h 5262876"/>
              <a:gd name="connsiteX45" fmla="*/ 6722347 w 7517623"/>
              <a:gd name="connsiteY45" fmla="*/ 5174430 h 5262876"/>
              <a:gd name="connsiteX46" fmla="*/ 6665720 w 7517623"/>
              <a:gd name="connsiteY46" fmla="*/ 5234092 h 5262876"/>
              <a:gd name="connsiteX47" fmla="*/ 6570470 w 7517623"/>
              <a:gd name="connsiteY47" fmla="*/ 5252095 h 5262876"/>
              <a:gd name="connsiteX0" fmla="*/ 0 w 7517623"/>
              <a:gd name="connsiteY0" fmla="*/ 2230263 h 5262876"/>
              <a:gd name="connsiteX1" fmla="*/ 331595 w 7517623"/>
              <a:gd name="connsiteY1" fmla="*/ 2216446 h 5262876"/>
              <a:gd name="connsiteX2" fmla="*/ 823964 w 7517623"/>
              <a:gd name="connsiteY2" fmla="*/ 2109683 h 5262876"/>
              <a:gd name="connsiteX3" fmla="*/ 1125415 w 7517623"/>
              <a:gd name="connsiteY3" fmla="*/ 1868522 h 5262876"/>
              <a:gd name="connsiteX4" fmla="*/ 1497204 w 7517623"/>
              <a:gd name="connsiteY4" fmla="*/ 1667555 h 5262876"/>
              <a:gd name="connsiteX5" fmla="*/ 1858944 w 7517623"/>
              <a:gd name="connsiteY5" fmla="*/ 1607265 h 5262876"/>
              <a:gd name="connsiteX6" fmla="*/ 2230733 w 7517623"/>
              <a:gd name="connsiteY6" fmla="*/ 1697700 h 5262876"/>
              <a:gd name="connsiteX7" fmla="*/ 2401555 w 7517623"/>
              <a:gd name="connsiteY7" fmla="*/ 1928812 h 5262876"/>
              <a:gd name="connsiteX8" fmla="*/ 2602522 w 7517623"/>
              <a:gd name="connsiteY8" fmla="*/ 1989102 h 5262876"/>
              <a:gd name="connsiteX9" fmla="*/ 2893925 w 7517623"/>
              <a:gd name="connsiteY9" fmla="*/ 1918764 h 5262876"/>
              <a:gd name="connsiteX10" fmla="*/ 3235569 w 7517623"/>
              <a:gd name="connsiteY10" fmla="*/ 1828329 h 5262876"/>
              <a:gd name="connsiteX11" fmla="*/ 3396342 w 7517623"/>
              <a:gd name="connsiteY11" fmla="*/ 1868522 h 5262876"/>
              <a:gd name="connsiteX12" fmla="*/ 3526971 w 7517623"/>
              <a:gd name="connsiteY12" fmla="*/ 1774842 h 5262876"/>
              <a:gd name="connsiteX13" fmla="*/ 3848518 w 7517623"/>
              <a:gd name="connsiteY13" fmla="*/ 1549592 h 5262876"/>
              <a:gd name="connsiteX14" fmla="*/ 4220307 w 7517623"/>
              <a:gd name="connsiteY14" fmla="*/ 1426395 h 5262876"/>
              <a:gd name="connsiteX15" fmla="*/ 4491613 w 7517623"/>
              <a:gd name="connsiteY15" fmla="*/ 1279333 h 5262876"/>
              <a:gd name="connsiteX16" fmla="*/ 4796203 w 7517623"/>
              <a:gd name="connsiteY16" fmla="*/ 1137609 h 5262876"/>
              <a:gd name="connsiteX17" fmla="*/ 4868635 w 7517623"/>
              <a:gd name="connsiteY17" fmla="*/ 815015 h 5262876"/>
              <a:gd name="connsiteX18" fmla="*/ 5136277 w 7517623"/>
              <a:gd name="connsiteY18" fmla="*/ 434748 h 5262876"/>
              <a:gd name="connsiteX19" fmla="*/ 5619121 w 7517623"/>
              <a:gd name="connsiteY19" fmla="*/ 83579 h 5262876"/>
              <a:gd name="connsiteX20" fmla="*/ 5828567 w 7517623"/>
              <a:gd name="connsiteY20" fmla="*/ 576 h 5262876"/>
              <a:gd name="connsiteX21" fmla="*/ 5996772 w 7517623"/>
              <a:gd name="connsiteY21" fmla="*/ 53015 h 5262876"/>
              <a:gd name="connsiteX22" fmla="*/ 6130541 w 7517623"/>
              <a:gd name="connsiteY22" fmla="*/ 168362 h 5262876"/>
              <a:gd name="connsiteX23" fmla="*/ 6249551 w 7517623"/>
              <a:gd name="connsiteY23" fmla="*/ 328612 h 5262876"/>
              <a:gd name="connsiteX24" fmla="*/ 6284406 w 7517623"/>
              <a:gd name="connsiteY24" fmla="*/ 522776 h 5262876"/>
              <a:gd name="connsiteX25" fmla="*/ 6270171 w 7517623"/>
              <a:gd name="connsiteY25" fmla="*/ 743107 h 5262876"/>
              <a:gd name="connsiteX26" fmla="*/ 6475325 w 7517623"/>
              <a:gd name="connsiteY26" fmla="*/ 862117 h 5262876"/>
              <a:gd name="connsiteX27" fmla="*/ 6549327 w 7517623"/>
              <a:gd name="connsiteY27" fmla="*/ 1123374 h 5262876"/>
              <a:gd name="connsiteX28" fmla="*/ 6595382 w 7517623"/>
              <a:gd name="connsiteY28" fmla="*/ 1312723 h 5262876"/>
              <a:gd name="connsiteX29" fmla="*/ 6628667 w 7517623"/>
              <a:gd name="connsiteY29" fmla="*/ 1522692 h 5262876"/>
              <a:gd name="connsiteX30" fmla="*/ 6718579 w 7517623"/>
              <a:gd name="connsiteY30" fmla="*/ 1719786 h 5262876"/>
              <a:gd name="connsiteX31" fmla="*/ 6653578 w 7517623"/>
              <a:gd name="connsiteY31" fmla="*/ 1938861 h 5262876"/>
              <a:gd name="connsiteX32" fmla="*/ 6684770 w 7517623"/>
              <a:gd name="connsiteY32" fmla="*/ 2169449 h 5262876"/>
              <a:gd name="connsiteX33" fmla="*/ 6764633 w 7517623"/>
              <a:gd name="connsiteY33" fmla="*/ 2370417 h 5262876"/>
              <a:gd name="connsiteX34" fmla="*/ 6958692 w 7517623"/>
              <a:gd name="connsiteY34" fmla="*/ 2630104 h 5262876"/>
              <a:gd name="connsiteX35" fmla="*/ 7088797 w 7517623"/>
              <a:gd name="connsiteY35" fmla="*/ 2821022 h 5262876"/>
              <a:gd name="connsiteX36" fmla="*/ 7123653 w 7517623"/>
              <a:gd name="connsiteY36" fmla="*/ 3065427 h 5262876"/>
              <a:gd name="connsiteX37" fmla="*/ 7345344 w 7517623"/>
              <a:gd name="connsiteY37" fmla="*/ 3154711 h 5262876"/>
              <a:gd name="connsiteX38" fmla="*/ 7425731 w 7517623"/>
              <a:gd name="connsiteY38" fmla="*/ 3345630 h 5262876"/>
              <a:gd name="connsiteX39" fmla="*/ 7445828 w 7517623"/>
              <a:gd name="connsiteY39" fmla="*/ 3546597 h 5262876"/>
              <a:gd name="connsiteX40" fmla="*/ 7516166 w 7517623"/>
              <a:gd name="connsiteY40" fmla="*/ 3747564 h 5262876"/>
              <a:gd name="connsiteX41" fmla="*/ 7475973 w 7517623"/>
              <a:gd name="connsiteY41" fmla="*/ 4169595 h 5262876"/>
              <a:gd name="connsiteX42" fmla="*/ 7285054 w 7517623"/>
              <a:gd name="connsiteY42" fmla="*/ 4410755 h 5262876"/>
              <a:gd name="connsiteX43" fmla="*/ 7033846 w 7517623"/>
              <a:gd name="connsiteY43" fmla="*/ 4762448 h 5262876"/>
              <a:gd name="connsiteX44" fmla="*/ 6792685 w 7517623"/>
              <a:gd name="connsiteY44" fmla="*/ 4943318 h 5262876"/>
              <a:gd name="connsiteX45" fmla="*/ 6722347 w 7517623"/>
              <a:gd name="connsiteY45" fmla="*/ 5174430 h 5262876"/>
              <a:gd name="connsiteX46" fmla="*/ 6665720 w 7517623"/>
              <a:gd name="connsiteY46" fmla="*/ 5234092 h 5262876"/>
              <a:gd name="connsiteX47" fmla="*/ 6570470 w 7517623"/>
              <a:gd name="connsiteY47" fmla="*/ 5252095 h 5262876"/>
              <a:gd name="connsiteX0" fmla="*/ 0 w 7517623"/>
              <a:gd name="connsiteY0" fmla="*/ 2230263 h 5262876"/>
              <a:gd name="connsiteX1" fmla="*/ 331595 w 7517623"/>
              <a:gd name="connsiteY1" fmla="*/ 2216446 h 5262876"/>
              <a:gd name="connsiteX2" fmla="*/ 823964 w 7517623"/>
              <a:gd name="connsiteY2" fmla="*/ 2109683 h 5262876"/>
              <a:gd name="connsiteX3" fmla="*/ 1125415 w 7517623"/>
              <a:gd name="connsiteY3" fmla="*/ 1868522 h 5262876"/>
              <a:gd name="connsiteX4" fmla="*/ 1497204 w 7517623"/>
              <a:gd name="connsiteY4" fmla="*/ 1667555 h 5262876"/>
              <a:gd name="connsiteX5" fmla="*/ 1858944 w 7517623"/>
              <a:gd name="connsiteY5" fmla="*/ 1607265 h 5262876"/>
              <a:gd name="connsiteX6" fmla="*/ 2230733 w 7517623"/>
              <a:gd name="connsiteY6" fmla="*/ 1697700 h 5262876"/>
              <a:gd name="connsiteX7" fmla="*/ 2401555 w 7517623"/>
              <a:gd name="connsiteY7" fmla="*/ 1928812 h 5262876"/>
              <a:gd name="connsiteX8" fmla="*/ 2602522 w 7517623"/>
              <a:gd name="connsiteY8" fmla="*/ 1989102 h 5262876"/>
              <a:gd name="connsiteX9" fmla="*/ 2893925 w 7517623"/>
              <a:gd name="connsiteY9" fmla="*/ 1918764 h 5262876"/>
              <a:gd name="connsiteX10" fmla="*/ 3235569 w 7517623"/>
              <a:gd name="connsiteY10" fmla="*/ 1828329 h 5262876"/>
              <a:gd name="connsiteX11" fmla="*/ 3396342 w 7517623"/>
              <a:gd name="connsiteY11" fmla="*/ 1868522 h 5262876"/>
              <a:gd name="connsiteX12" fmla="*/ 3526971 w 7517623"/>
              <a:gd name="connsiteY12" fmla="*/ 1774842 h 5262876"/>
              <a:gd name="connsiteX13" fmla="*/ 3848518 w 7517623"/>
              <a:gd name="connsiteY13" fmla="*/ 1549592 h 5262876"/>
              <a:gd name="connsiteX14" fmla="*/ 4220307 w 7517623"/>
              <a:gd name="connsiteY14" fmla="*/ 1426395 h 5262876"/>
              <a:gd name="connsiteX15" fmla="*/ 4491613 w 7517623"/>
              <a:gd name="connsiteY15" fmla="*/ 1279333 h 5262876"/>
              <a:gd name="connsiteX16" fmla="*/ 4796203 w 7517623"/>
              <a:gd name="connsiteY16" fmla="*/ 1137609 h 5262876"/>
              <a:gd name="connsiteX17" fmla="*/ 4868635 w 7517623"/>
              <a:gd name="connsiteY17" fmla="*/ 815015 h 5262876"/>
              <a:gd name="connsiteX18" fmla="*/ 5136277 w 7517623"/>
              <a:gd name="connsiteY18" fmla="*/ 434748 h 5262876"/>
              <a:gd name="connsiteX19" fmla="*/ 5619121 w 7517623"/>
              <a:gd name="connsiteY19" fmla="*/ 83579 h 5262876"/>
              <a:gd name="connsiteX20" fmla="*/ 5828567 w 7517623"/>
              <a:gd name="connsiteY20" fmla="*/ 576 h 5262876"/>
              <a:gd name="connsiteX21" fmla="*/ 5996772 w 7517623"/>
              <a:gd name="connsiteY21" fmla="*/ 53015 h 5262876"/>
              <a:gd name="connsiteX22" fmla="*/ 6130541 w 7517623"/>
              <a:gd name="connsiteY22" fmla="*/ 168362 h 5262876"/>
              <a:gd name="connsiteX23" fmla="*/ 6249551 w 7517623"/>
              <a:gd name="connsiteY23" fmla="*/ 328612 h 5262876"/>
              <a:gd name="connsiteX24" fmla="*/ 6284406 w 7517623"/>
              <a:gd name="connsiteY24" fmla="*/ 522776 h 5262876"/>
              <a:gd name="connsiteX25" fmla="*/ 6270171 w 7517623"/>
              <a:gd name="connsiteY25" fmla="*/ 743107 h 5262876"/>
              <a:gd name="connsiteX26" fmla="*/ 6475325 w 7517623"/>
              <a:gd name="connsiteY26" fmla="*/ 862117 h 5262876"/>
              <a:gd name="connsiteX27" fmla="*/ 6549327 w 7517623"/>
              <a:gd name="connsiteY27" fmla="*/ 1123374 h 5262876"/>
              <a:gd name="connsiteX28" fmla="*/ 6595382 w 7517623"/>
              <a:gd name="connsiteY28" fmla="*/ 1312723 h 5262876"/>
              <a:gd name="connsiteX29" fmla="*/ 6628667 w 7517623"/>
              <a:gd name="connsiteY29" fmla="*/ 1522692 h 5262876"/>
              <a:gd name="connsiteX30" fmla="*/ 6718579 w 7517623"/>
              <a:gd name="connsiteY30" fmla="*/ 1719786 h 5262876"/>
              <a:gd name="connsiteX31" fmla="*/ 6653578 w 7517623"/>
              <a:gd name="connsiteY31" fmla="*/ 1938861 h 5262876"/>
              <a:gd name="connsiteX32" fmla="*/ 6684770 w 7517623"/>
              <a:gd name="connsiteY32" fmla="*/ 2169449 h 5262876"/>
              <a:gd name="connsiteX33" fmla="*/ 6764633 w 7517623"/>
              <a:gd name="connsiteY33" fmla="*/ 2370417 h 5262876"/>
              <a:gd name="connsiteX34" fmla="*/ 6958692 w 7517623"/>
              <a:gd name="connsiteY34" fmla="*/ 2630104 h 5262876"/>
              <a:gd name="connsiteX35" fmla="*/ 7088797 w 7517623"/>
              <a:gd name="connsiteY35" fmla="*/ 2821022 h 5262876"/>
              <a:gd name="connsiteX36" fmla="*/ 7123653 w 7517623"/>
              <a:gd name="connsiteY36" fmla="*/ 3065427 h 5262876"/>
              <a:gd name="connsiteX37" fmla="*/ 7192944 w 7517623"/>
              <a:gd name="connsiteY37" fmla="*/ 3269011 h 5262876"/>
              <a:gd name="connsiteX38" fmla="*/ 7425731 w 7517623"/>
              <a:gd name="connsiteY38" fmla="*/ 3345630 h 5262876"/>
              <a:gd name="connsiteX39" fmla="*/ 7445828 w 7517623"/>
              <a:gd name="connsiteY39" fmla="*/ 3546597 h 5262876"/>
              <a:gd name="connsiteX40" fmla="*/ 7516166 w 7517623"/>
              <a:gd name="connsiteY40" fmla="*/ 3747564 h 5262876"/>
              <a:gd name="connsiteX41" fmla="*/ 7475973 w 7517623"/>
              <a:gd name="connsiteY41" fmla="*/ 4169595 h 5262876"/>
              <a:gd name="connsiteX42" fmla="*/ 7285054 w 7517623"/>
              <a:gd name="connsiteY42" fmla="*/ 4410755 h 5262876"/>
              <a:gd name="connsiteX43" fmla="*/ 7033846 w 7517623"/>
              <a:gd name="connsiteY43" fmla="*/ 4762448 h 5262876"/>
              <a:gd name="connsiteX44" fmla="*/ 6792685 w 7517623"/>
              <a:gd name="connsiteY44" fmla="*/ 4943318 h 5262876"/>
              <a:gd name="connsiteX45" fmla="*/ 6722347 w 7517623"/>
              <a:gd name="connsiteY45" fmla="*/ 5174430 h 5262876"/>
              <a:gd name="connsiteX46" fmla="*/ 6665720 w 7517623"/>
              <a:gd name="connsiteY46" fmla="*/ 5234092 h 5262876"/>
              <a:gd name="connsiteX47" fmla="*/ 6570470 w 7517623"/>
              <a:gd name="connsiteY47" fmla="*/ 5252095 h 5262876"/>
              <a:gd name="connsiteX0" fmla="*/ 0 w 7517623"/>
              <a:gd name="connsiteY0" fmla="*/ 2230263 h 5262876"/>
              <a:gd name="connsiteX1" fmla="*/ 331595 w 7517623"/>
              <a:gd name="connsiteY1" fmla="*/ 2216446 h 5262876"/>
              <a:gd name="connsiteX2" fmla="*/ 823964 w 7517623"/>
              <a:gd name="connsiteY2" fmla="*/ 2109683 h 5262876"/>
              <a:gd name="connsiteX3" fmla="*/ 1125415 w 7517623"/>
              <a:gd name="connsiteY3" fmla="*/ 1868522 h 5262876"/>
              <a:gd name="connsiteX4" fmla="*/ 1497204 w 7517623"/>
              <a:gd name="connsiteY4" fmla="*/ 1667555 h 5262876"/>
              <a:gd name="connsiteX5" fmla="*/ 1858944 w 7517623"/>
              <a:gd name="connsiteY5" fmla="*/ 1607265 h 5262876"/>
              <a:gd name="connsiteX6" fmla="*/ 2230733 w 7517623"/>
              <a:gd name="connsiteY6" fmla="*/ 1697700 h 5262876"/>
              <a:gd name="connsiteX7" fmla="*/ 2401555 w 7517623"/>
              <a:gd name="connsiteY7" fmla="*/ 1928812 h 5262876"/>
              <a:gd name="connsiteX8" fmla="*/ 2602522 w 7517623"/>
              <a:gd name="connsiteY8" fmla="*/ 1989102 h 5262876"/>
              <a:gd name="connsiteX9" fmla="*/ 2893925 w 7517623"/>
              <a:gd name="connsiteY9" fmla="*/ 1918764 h 5262876"/>
              <a:gd name="connsiteX10" fmla="*/ 3235569 w 7517623"/>
              <a:gd name="connsiteY10" fmla="*/ 1828329 h 5262876"/>
              <a:gd name="connsiteX11" fmla="*/ 3396342 w 7517623"/>
              <a:gd name="connsiteY11" fmla="*/ 1868522 h 5262876"/>
              <a:gd name="connsiteX12" fmla="*/ 3526971 w 7517623"/>
              <a:gd name="connsiteY12" fmla="*/ 1774842 h 5262876"/>
              <a:gd name="connsiteX13" fmla="*/ 3848518 w 7517623"/>
              <a:gd name="connsiteY13" fmla="*/ 1549592 h 5262876"/>
              <a:gd name="connsiteX14" fmla="*/ 4220307 w 7517623"/>
              <a:gd name="connsiteY14" fmla="*/ 1426395 h 5262876"/>
              <a:gd name="connsiteX15" fmla="*/ 4491613 w 7517623"/>
              <a:gd name="connsiteY15" fmla="*/ 1279333 h 5262876"/>
              <a:gd name="connsiteX16" fmla="*/ 4796203 w 7517623"/>
              <a:gd name="connsiteY16" fmla="*/ 1137609 h 5262876"/>
              <a:gd name="connsiteX17" fmla="*/ 4868635 w 7517623"/>
              <a:gd name="connsiteY17" fmla="*/ 815015 h 5262876"/>
              <a:gd name="connsiteX18" fmla="*/ 5136277 w 7517623"/>
              <a:gd name="connsiteY18" fmla="*/ 434748 h 5262876"/>
              <a:gd name="connsiteX19" fmla="*/ 5619121 w 7517623"/>
              <a:gd name="connsiteY19" fmla="*/ 83579 h 5262876"/>
              <a:gd name="connsiteX20" fmla="*/ 5828567 w 7517623"/>
              <a:gd name="connsiteY20" fmla="*/ 576 h 5262876"/>
              <a:gd name="connsiteX21" fmla="*/ 5996772 w 7517623"/>
              <a:gd name="connsiteY21" fmla="*/ 53015 h 5262876"/>
              <a:gd name="connsiteX22" fmla="*/ 6130541 w 7517623"/>
              <a:gd name="connsiteY22" fmla="*/ 168362 h 5262876"/>
              <a:gd name="connsiteX23" fmla="*/ 6249551 w 7517623"/>
              <a:gd name="connsiteY23" fmla="*/ 328612 h 5262876"/>
              <a:gd name="connsiteX24" fmla="*/ 6284406 w 7517623"/>
              <a:gd name="connsiteY24" fmla="*/ 522776 h 5262876"/>
              <a:gd name="connsiteX25" fmla="*/ 6270171 w 7517623"/>
              <a:gd name="connsiteY25" fmla="*/ 743107 h 5262876"/>
              <a:gd name="connsiteX26" fmla="*/ 6475325 w 7517623"/>
              <a:gd name="connsiteY26" fmla="*/ 862117 h 5262876"/>
              <a:gd name="connsiteX27" fmla="*/ 6549327 w 7517623"/>
              <a:gd name="connsiteY27" fmla="*/ 1123374 h 5262876"/>
              <a:gd name="connsiteX28" fmla="*/ 6595382 w 7517623"/>
              <a:gd name="connsiteY28" fmla="*/ 1312723 h 5262876"/>
              <a:gd name="connsiteX29" fmla="*/ 6628667 w 7517623"/>
              <a:gd name="connsiteY29" fmla="*/ 1522692 h 5262876"/>
              <a:gd name="connsiteX30" fmla="*/ 6718579 w 7517623"/>
              <a:gd name="connsiteY30" fmla="*/ 1719786 h 5262876"/>
              <a:gd name="connsiteX31" fmla="*/ 6653578 w 7517623"/>
              <a:gd name="connsiteY31" fmla="*/ 1938861 h 5262876"/>
              <a:gd name="connsiteX32" fmla="*/ 6684770 w 7517623"/>
              <a:gd name="connsiteY32" fmla="*/ 2169449 h 5262876"/>
              <a:gd name="connsiteX33" fmla="*/ 6764633 w 7517623"/>
              <a:gd name="connsiteY33" fmla="*/ 2370417 h 5262876"/>
              <a:gd name="connsiteX34" fmla="*/ 6958692 w 7517623"/>
              <a:gd name="connsiteY34" fmla="*/ 2630104 h 5262876"/>
              <a:gd name="connsiteX35" fmla="*/ 7088797 w 7517623"/>
              <a:gd name="connsiteY35" fmla="*/ 2821022 h 5262876"/>
              <a:gd name="connsiteX36" fmla="*/ 7123653 w 7517623"/>
              <a:gd name="connsiteY36" fmla="*/ 3065427 h 5262876"/>
              <a:gd name="connsiteX37" fmla="*/ 7192944 w 7517623"/>
              <a:gd name="connsiteY37" fmla="*/ 3269011 h 5262876"/>
              <a:gd name="connsiteX38" fmla="*/ 7273331 w 7517623"/>
              <a:gd name="connsiteY38" fmla="*/ 3488505 h 5262876"/>
              <a:gd name="connsiteX39" fmla="*/ 7445828 w 7517623"/>
              <a:gd name="connsiteY39" fmla="*/ 3546597 h 5262876"/>
              <a:gd name="connsiteX40" fmla="*/ 7516166 w 7517623"/>
              <a:gd name="connsiteY40" fmla="*/ 3747564 h 5262876"/>
              <a:gd name="connsiteX41" fmla="*/ 7475973 w 7517623"/>
              <a:gd name="connsiteY41" fmla="*/ 4169595 h 5262876"/>
              <a:gd name="connsiteX42" fmla="*/ 7285054 w 7517623"/>
              <a:gd name="connsiteY42" fmla="*/ 4410755 h 5262876"/>
              <a:gd name="connsiteX43" fmla="*/ 7033846 w 7517623"/>
              <a:gd name="connsiteY43" fmla="*/ 4762448 h 5262876"/>
              <a:gd name="connsiteX44" fmla="*/ 6792685 w 7517623"/>
              <a:gd name="connsiteY44" fmla="*/ 4943318 h 5262876"/>
              <a:gd name="connsiteX45" fmla="*/ 6722347 w 7517623"/>
              <a:gd name="connsiteY45" fmla="*/ 5174430 h 5262876"/>
              <a:gd name="connsiteX46" fmla="*/ 6665720 w 7517623"/>
              <a:gd name="connsiteY46" fmla="*/ 5234092 h 5262876"/>
              <a:gd name="connsiteX47" fmla="*/ 6570470 w 7517623"/>
              <a:gd name="connsiteY47" fmla="*/ 5252095 h 5262876"/>
              <a:gd name="connsiteX0" fmla="*/ 0 w 7527559"/>
              <a:gd name="connsiteY0" fmla="*/ 2230263 h 5262876"/>
              <a:gd name="connsiteX1" fmla="*/ 331595 w 7527559"/>
              <a:gd name="connsiteY1" fmla="*/ 2216446 h 5262876"/>
              <a:gd name="connsiteX2" fmla="*/ 823964 w 7527559"/>
              <a:gd name="connsiteY2" fmla="*/ 2109683 h 5262876"/>
              <a:gd name="connsiteX3" fmla="*/ 1125415 w 7527559"/>
              <a:gd name="connsiteY3" fmla="*/ 1868522 h 5262876"/>
              <a:gd name="connsiteX4" fmla="*/ 1497204 w 7527559"/>
              <a:gd name="connsiteY4" fmla="*/ 1667555 h 5262876"/>
              <a:gd name="connsiteX5" fmla="*/ 1858944 w 7527559"/>
              <a:gd name="connsiteY5" fmla="*/ 1607265 h 5262876"/>
              <a:gd name="connsiteX6" fmla="*/ 2230733 w 7527559"/>
              <a:gd name="connsiteY6" fmla="*/ 1697700 h 5262876"/>
              <a:gd name="connsiteX7" fmla="*/ 2401555 w 7527559"/>
              <a:gd name="connsiteY7" fmla="*/ 1928812 h 5262876"/>
              <a:gd name="connsiteX8" fmla="*/ 2602522 w 7527559"/>
              <a:gd name="connsiteY8" fmla="*/ 1989102 h 5262876"/>
              <a:gd name="connsiteX9" fmla="*/ 2893925 w 7527559"/>
              <a:gd name="connsiteY9" fmla="*/ 1918764 h 5262876"/>
              <a:gd name="connsiteX10" fmla="*/ 3235569 w 7527559"/>
              <a:gd name="connsiteY10" fmla="*/ 1828329 h 5262876"/>
              <a:gd name="connsiteX11" fmla="*/ 3396342 w 7527559"/>
              <a:gd name="connsiteY11" fmla="*/ 1868522 h 5262876"/>
              <a:gd name="connsiteX12" fmla="*/ 3526971 w 7527559"/>
              <a:gd name="connsiteY12" fmla="*/ 1774842 h 5262876"/>
              <a:gd name="connsiteX13" fmla="*/ 3848518 w 7527559"/>
              <a:gd name="connsiteY13" fmla="*/ 1549592 h 5262876"/>
              <a:gd name="connsiteX14" fmla="*/ 4220307 w 7527559"/>
              <a:gd name="connsiteY14" fmla="*/ 1426395 h 5262876"/>
              <a:gd name="connsiteX15" fmla="*/ 4491613 w 7527559"/>
              <a:gd name="connsiteY15" fmla="*/ 1279333 h 5262876"/>
              <a:gd name="connsiteX16" fmla="*/ 4796203 w 7527559"/>
              <a:gd name="connsiteY16" fmla="*/ 1137609 h 5262876"/>
              <a:gd name="connsiteX17" fmla="*/ 4868635 w 7527559"/>
              <a:gd name="connsiteY17" fmla="*/ 815015 h 5262876"/>
              <a:gd name="connsiteX18" fmla="*/ 5136277 w 7527559"/>
              <a:gd name="connsiteY18" fmla="*/ 434748 h 5262876"/>
              <a:gd name="connsiteX19" fmla="*/ 5619121 w 7527559"/>
              <a:gd name="connsiteY19" fmla="*/ 83579 h 5262876"/>
              <a:gd name="connsiteX20" fmla="*/ 5828567 w 7527559"/>
              <a:gd name="connsiteY20" fmla="*/ 576 h 5262876"/>
              <a:gd name="connsiteX21" fmla="*/ 5996772 w 7527559"/>
              <a:gd name="connsiteY21" fmla="*/ 53015 h 5262876"/>
              <a:gd name="connsiteX22" fmla="*/ 6130541 w 7527559"/>
              <a:gd name="connsiteY22" fmla="*/ 168362 h 5262876"/>
              <a:gd name="connsiteX23" fmla="*/ 6249551 w 7527559"/>
              <a:gd name="connsiteY23" fmla="*/ 328612 h 5262876"/>
              <a:gd name="connsiteX24" fmla="*/ 6284406 w 7527559"/>
              <a:gd name="connsiteY24" fmla="*/ 522776 h 5262876"/>
              <a:gd name="connsiteX25" fmla="*/ 6270171 w 7527559"/>
              <a:gd name="connsiteY25" fmla="*/ 743107 h 5262876"/>
              <a:gd name="connsiteX26" fmla="*/ 6475325 w 7527559"/>
              <a:gd name="connsiteY26" fmla="*/ 862117 h 5262876"/>
              <a:gd name="connsiteX27" fmla="*/ 6549327 w 7527559"/>
              <a:gd name="connsiteY27" fmla="*/ 1123374 h 5262876"/>
              <a:gd name="connsiteX28" fmla="*/ 6595382 w 7527559"/>
              <a:gd name="connsiteY28" fmla="*/ 1312723 h 5262876"/>
              <a:gd name="connsiteX29" fmla="*/ 6628667 w 7527559"/>
              <a:gd name="connsiteY29" fmla="*/ 1522692 h 5262876"/>
              <a:gd name="connsiteX30" fmla="*/ 6718579 w 7527559"/>
              <a:gd name="connsiteY30" fmla="*/ 1719786 h 5262876"/>
              <a:gd name="connsiteX31" fmla="*/ 6653578 w 7527559"/>
              <a:gd name="connsiteY31" fmla="*/ 1938861 h 5262876"/>
              <a:gd name="connsiteX32" fmla="*/ 6684770 w 7527559"/>
              <a:gd name="connsiteY32" fmla="*/ 2169449 h 5262876"/>
              <a:gd name="connsiteX33" fmla="*/ 6764633 w 7527559"/>
              <a:gd name="connsiteY33" fmla="*/ 2370417 h 5262876"/>
              <a:gd name="connsiteX34" fmla="*/ 6958692 w 7527559"/>
              <a:gd name="connsiteY34" fmla="*/ 2630104 h 5262876"/>
              <a:gd name="connsiteX35" fmla="*/ 7088797 w 7527559"/>
              <a:gd name="connsiteY35" fmla="*/ 2821022 h 5262876"/>
              <a:gd name="connsiteX36" fmla="*/ 7123653 w 7527559"/>
              <a:gd name="connsiteY36" fmla="*/ 3065427 h 5262876"/>
              <a:gd name="connsiteX37" fmla="*/ 7192944 w 7527559"/>
              <a:gd name="connsiteY37" fmla="*/ 3269011 h 5262876"/>
              <a:gd name="connsiteX38" fmla="*/ 7273331 w 7527559"/>
              <a:gd name="connsiteY38" fmla="*/ 3488505 h 5262876"/>
              <a:gd name="connsiteX39" fmla="*/ 7302953 w 7527559"/>
              <a:gd name="connsiteY39" fmla="*/ 3660897 h 5262876"/>
              <a:gd name="connsiteX40" fmla="*/ 7516166 w 7527559"/>
              <a:gd name="connsiteY40" fmla="*/ 3747564 h 5262876"/>
              <a:gd name="connsiteX41" fmla="*/ 7475973 w 7527559"/>
              <a:gd name="connsiteY41" fmla="*/ 4169595 h 5262876"/>
              <a:gd name="connsiteX42" fmla="*/ 7285054 w 7527559"/>
              <a:gd name="connsiteY42" fmla="*/ 4410755 h 5262876"/>
              <a:gd name="connsiteX43" fmla="*/ 7033846 w 7527559"/>
              <a:gd name="connsiteY43" fmla="*/ 4762448 h 5262876"/>
              <a:gd name="connsiteX44" fmla="*/ 6792685 w 7527559"/>
              <a:gd name="connsiteY44" fmla="*/ 4943318 h 5262876"/>
              <a:gd name="connsiteX45" fmla="*/ 6722347 w 7527559"/>
              <a:gd name="connsiteY45" fmla="*/ 5174430 h 5262876"/>
              <a:gd name="connsiteX46" fmla="*/ 6665720 w 7527559"/>
              <a:gd name="connsiteY46" fmla="*/ 5234092 h 5262876"/>
              <a:gd name="connsiteX47" fmla="*/ 6570470 w 7527559"/>
              <a:gd name="connsiteY47" fmla="*/ 5252095 h 5262876"/>
              <a:gd name="connsiteX0" fmla="*/ 0 w 7476019"/>
              <a:gd name="connsiteY0" fmla="*/ 2230263 h 5262876"/>
              <a:gd name="connsiteX1" fmla="*/ 331595 w 7476019"/>
              <a:gd name="connsiteY1" fmla="*/ 2216446 h 5262876"/>
              <a:gd name="connsiteX2" fmla="*/ 823964 w 7476019"/>
              <a:gd name="connsiteY2" fmla="*/ 2109683 h 5262876"/>
              <a:gd name="connsiteX3" fmla="*/ 1125415 w 7476019"/>
              <a:gd name="connsiteY3" fmla="*/ 1868522 h 5262876"/>
              <a:gd name="connsiteX4" fmla="*/ 1497204 w 7476019"/>
              <a:gd name="connsiteY4" fmla="*/ 1667555 h 5262876"/>
              <a:gd name="connsiteX5" fmla="*/ 1858944 w 7476019"/>
              <a:gd name="connsiteY5" fmla="*/ 1607265 h 5262876"/>
              <a:gd name="connsiteX6" fmla="*/ 2230733 w 7476019"/>
              <a:gd name="connsiteY6" fmla="*/ 1697700 h 5262876"/>
              <a:gd name="connsiteX7" fmla="*/ 2401555 w 7476019"/>
              <a:gd name="connsiteY7" fmla="*/ 1928812 h 5262876"/>
              <a:gd name="connsiteX8" fmla="*/ 2602522 w 7476019"/>
              <a:gd name="connsiteY8" fmla="*/ 1989102 h 5262876"/>
              <a:gd name="connsiteX9" fmla="*/ 2893925 w 7476019"/>
              <a:gd name="connsiteY9" fmla="*/ 1918764 h 5262876"/>
              <a:gd name="connsiteX10" fmla="*/ 3235569 w 7476019"/>
              <a:gd name="connsiteY10" fmla="*/ 1828329 h 5262876"/>
              <a:gd name="connsiteX11" fmla="*/ 3396342 w 7476019"/>
              <a:gd name="connsiteY11" fmla="*/ 1868522 h 5262876"/>
              <a:gd name="connsiteX12" fmla="*/ 3526971 w 7476019"/>
              <a:gd name="connsiteY12" fmla="*/ 1774842 h 5262876"/>
              <a:gd name="connsiteX13" fmla="*/ 3848518 w 7476019"/>
              <a:gd name="connsiteY13" fmla="*/ 1549592 h 5262876"/>
              <a:gd name="connsiteX14" fmla="*/ 4220307 w 7476019"/>
              <a:gd name="connsiteY14" fmla="*/ 1426395 h 5262876"/>
              <a:gd name="connsiteX15" fmla="*/ 4491613 w 7476019"/>
              <a:gd name="connsiteY15" fmla="*/ 1279333 h 5262876"/>
              <a:gd name="connsiteX16" fmla="*/ 4796203 w 7476019"/>
              <a:gd name="connsiteY16" fmla="*/ 1137609 h 5262876"/>
              <a:gd name="connsiteX17" fmla="*/ 4868635 w 7476019"/>
              <a:gd name="connsiteY17" fmla="*/ 815015 h 5262876"/>
              <a:gd name="connsiteX18" fmla="*/ 5136277 w 7476019"/>
              <a:gd name="connsiteY18" fmla="*/ 434748 h 5262876"/>
              <a:gd name="connsiteX19" fmla="*/ 5619121 w 7476019"/>
              <a:gd name="connsiteY19" fmla="*/ 83579 h 5262876"/>
              <a:gd name="connsiteX20" fmla="*/ 5828567 w 7476019"/>
              <a:gd name="connsiteY20" fmla="*/ 576 h 5262876"/>
              <a:gd name="connsiteX21" fmla="*/ 5996772 w 7476019"/>
              <a:gd name="connsiteY21" fmla="*/ 53015 h 5262876"/>
              <a:gd name="connsiteX22" fmla="*/ 6130541 w 7476019"/>
              <a:gd name="connsiteY22" fmla="*/ 168362 h 5262876"/>
              <a:gd name="connsiteX23" fmla="*/ 6249551 w 7476019"/>
              <a:gd name="connsiteY23" fmla="*/ 328612 h 5262876"/>
              <a:gd name="connsiteX24" fmla="*/ 6284406 w 7476019"/>
              <a:gd name="connsiteY24" fmla="*/ 522776 h 5262876"/>
              <a:gd name="connsiteX25" fmla="*/ 6270171 w 7476019"/>
              <a:gd name="connsiteY25" fmla="*/ 743107 h 5262876"/>
              <a:gd name="connsiteX26" fmla="*/ 6475325 w 7476019"/>
              <a:gd name="connsiteY26" fmla="*/ 862117 h 5262876"/>
              <a:gd name="connsiteX27" fmla="*/ 6549327 w 7476019"/>
              <a:gd name="connsiteY27" fmla="*/ 1123374 h 5262876"/>
              <a:gd name="connsiteX28" fmla="*/ 6595382 w 7476019"/>
              <a:gd name="connsiteY28" fmla="*/ 1312723 h 5262876"/>
              <a:gd name="connsiteX29" fmla="*/ 6628667 w 7476019"/>
              <a:gd name="connsiteY29" fmla="*/ 1522692 h 5262876"/>
              <a:gd name="connsiteX30" fmla="*/ 6718579 w 7476019"/>
              <a:gd name="connsiteY30" fmla="*/ 1719786 h 5262876"/>
              <a:gd name="connsiteX31" fmla="*/ 6653578 w 7476019"/>
              <a:gd name="connsiteY31" fmla="*/ 1938861 h 5262876"/>
              <a:gd name="connsiteX32" fmla="*/ 6684770 w 7476019"/>
              <a:gd name="connsiteY32" fmla="*/ 2169449 h 5262876"/>
              <a:gd name="connsiteX33" fmla="*/ 6764633 w 7476019"/>
              <a:gd name="connsiteY33" fmla="*/ 2370417 h 5262876"/>
              <a:gd name="connsiteX34" fmla="*/ 6958692 w 7476019"/>
              <a:gd name="connsiteY34" fmla="*/ 2630104 h 5262876"/>
              <a:gd name="connsiteX35" fmla="*/ 7088797 w 7476019"/>
              <a:gd name="connsiteY35" fmla="*/ 2821022 h 5262876"/>
              <a:gd name="connsiteX36" fmla="*/ 7123653 w 7476019"/>
              <a:gd name="connsiteY36" fmla="*/ 3065427 h 5262876"/>
              <a:gd name="connsiteX37" fmla="*/ 7192944 w 7476019"/>
              <a:gd name="connsiteY37" fmla="*/ 3269011 h 5262876"/>
              <a:gd name="connsiteX38" fmla="*/ 7273331 w 7476019"/>
              <a:gd name="connsiteY38" fmla="*/ 3488505 h 5262876"/>
              <a:gd name="connsiteX39" fmla="*/ 7302953 w 7476019"/>
              <a:gd name="connsiteY39" fmla="*/ 3660897 h 5262876"/>
              <a:gd name="connsiteX40" fmla="*/ 7475973 w 7476019"/>
              <a:gd name="connsiteY40" fmla="*/ 4169595 h 5262876"/>
              <a:gd name="connsiteX41" fmla="*/ 7285054 w 7476019"/>
              <a:gd name="connsiteY41" fmla="*/ 4410755 h 5262876"/>
              <a:gd name="connsiteX42" fmla="*/ 7033846 w 7476019"/>
              <a:gd name="connsiteY42" fmla="*/ 4762448 h 5262876"/>
              <a:gd name="connsiteX43" fmla="*/ 6792685 w 7476019"/>
              <a:gd name="connsiteY43" fmla="*/ 4943318 h 5262876"/>
              <a:gd name="connsiteX44" fmla="*/ 6722347 w 7476019"/>
              <a:gd name="connsiteY44" fmla="*/ 5174430 h 5262876"/>
              <a:gd name="connsiteX45" fmla="*/ 6665720 w 7476019"/>
              <a:gd name="connsiteY45" fmla="*/ 5234092 h 5262876"/>
              <a:gd name="connsiteX46" fmla="*/ 6570470 w 7476019"/>
              <a:gd name="connsiteY46" fmla="*/ 5252095 h 5262876"/>
              <a:gd name="connsiteX0" fmla="*/ 0 w 7371314"/>
              <a:gd name="connsiteY0" fmla="*/ 2230263 h 5262876"/>
              <a:gd name="connsiteX1" fmla="*/ 331595 w 7371314"/>
              <a:gd name="connsiteY1" fmla="*/ 2216446 h 5262876"/>
              <a:gd name="connsiteX2" fmla="*/ 823964 w 7371314"/>
              <a:gd name="connsiteY2" fmla="*/ 2109683 h 5262876"/>
              <a:gd name="connsiteX3" fmla="*/ 1125415 w 7371314"/>
              <a:gd name="connsiteY3" fmla="*/ 1868522 h 5262876"/>
              <a:gd name="connsiteX4" fmla="*/ 1497204 w 7371314"/>
              <a:gd name="connsiteY4" fmla="*/ 1667555 h 5262876"/>
              <a:gd name="connsiteX5" fmla="*/ 1858944 w 7371314"/>
              <a:gd name="connsiteY5" fmla="*/ 1607265 h 5262876"/>
              <a:gd name="connsiteX6" fmla="*/ 2230733 w 7371314"/>
              <a:gd name="connsiteY6" fmla="*/ 1697700 h 5262876"/>
              <a:gd name="connsiteX7" fmla="*/ 2401555 w 7371314"/>
              <a:gd name="connsiteY7" fmla="*/ 1928812 h 5262876"/>
              <a:gd name="connsiteX8" fmla="*/ 2602522 w 7371314"/>
              <a:gd name="connsiteY8" fmla="*/ 1989102 h 5262876"/>
              <a:gd name="connsiteX9" fmla="*/ 2893925 w 7371314"/>
              <a:gd name="connsiteY9" fmla="*/ 1918764 h 5262876"/>
              <a:gd name="connsiteX10" fmla="*/ 3235569 w 7371314"/>
              <a:gd name="connsiteY10" fmla="*/ 1828329 h 5262876"/>
              <a:gd name="connsiteX11" fmla="*/ 3396342 w 7371314"/>
              <a:gd name="connsiteY11" fmla="*/ 1868522 h 5262876"/>
              <a:gd name="connsiteX12" fmla="*/ 3526971 w 7371314"/>
              <a:gd name="connsiteY12" fmla="*/ 1774842 h 5262876"/>
              <a:gd name="connsiteX13" fmla="*/ 3848518 w 7371314"/>
              <a:gd name="connsiteY13" fmla="*/ 1549592 h 5262876"/>
              <a:gd name="connsiteX14" fmla="*/ 4220307 w 7371314"/>
              <a:gd name="connsiteY14" fmla="*/ 1426395 h 5262876"/>
              <a:gd name="connsiteX15" fmla="*/ 4491613 w 7371314"/>
              <a:gd name="connsiteY15" fmla="*/ 1279333 h 5262876"/>
              <a:gd name="connsiteX16" fmla="*/ 4796203 w 7371314"/>
              <a:gd name="connsiteY16" fmla="*/ 1137609 h 5262876"/>
              <a:gd name="connsiteX17" fmla="*/ 4868635 w 7371314"/>
              <a:gd name="connsiteY17" fmla="*/ 815015 h 5262876"/>
              <a:gd name="connsiteX18" fmla="*/ 5136277 w 7371314"/>
              <a:gd name="connsiteY18" fmla="*/ 434748 h 5262876"/>
              <a:gd name="connsiteX19" fmla="*/ 5619121 w 7371314"/>
              <a:gd name="connsiteY19" fmla="*/ 83579 h 5262876"/>
              <a:gd name="connsiteX20" fmla="*/ 5828567 w 7371314"/>
              <a:gd name="connsiteY20" fmla="*/ 576 h 5262876"/>
              <a:gd name="connsiteX21" fmla="*/ 5996772 w 7371314"/>
              <a:gd name="connsiteY21" fmla="*/ 53015 h 5262876"/>
              <a:gd name="connsiteX22" fmla="*/ 6130541 w 7371314"/>
              <a:gd name="connsiteY22" fmla="*/ 168362 h 5262876"/>
              <a:gd name="connsiteX23" fmla="*/ 6249551 w 7371314"/>
              <a:gd name="connsiteY23" fmla="*/ 328612 h 5262876"/>
              <a:gd name="connsiteX24" fmla="*/ 6284406 w 7371314"/>
              <a:gd name="connsiteY24" fmla="*/ 522776 h 5262876"/>
              <a:gd name="connsiteX25" fmla="*/ 6270171 w 7371314"/>
              <a:gd name="connsiteY25" fmla="*/ 743107 h 5262876"/>
              <a:gd name="connsiteX26" fmla="*/ 6475325 w 7371314"/>
              <a:gd name="connsiteY26" fmla="*/ 862117 h 5262876"/>
              <a:gd name="connsiteX27" fmla="*/ 6549327 w 7371314"/>
              <a:gd name="connsiteY27" fmla="*/ 1123374 h 5262876"/>
              <a:gd name="connsiteX28" fmla="*/ 6595382 w 7371314"/>
              <a:gd name="connsiteY28" fmla="*/ 1312723 h 5262876"/>
              <a:gd name="connsiteX29" fmla="*/ 6628667 w 7371314"/>
              <a:gd name="connsiteY29" fmla="*/ 1522692 h 5262876"/>
              <a:gd name="connsiteX30" fmla="*/ 6718579 w 7371314"/>
              <a:gd name="connsiteY30" fmla="*/ 1719786 h 5262876"/>
              <a:gd name="connsiteX31" fmla="*/ 6653578 w 7371314"/>
              <a:gd name="connsiteY31" fmla="*/ 1938861 h 5262876"/>
              <a:gd name="connsiteX32" fmla="*/ 6684770 w 7371314"/>
              <a:gd name="connsiteY32" fmla="*/ 2169449 h 5262876"/>
              <a:gd name="connsiteX33" fmla="*/ 6764633 w 7371314"/>
              <a:gd name="connsiteY33" fmla="*/ 2370417 h 5262876"/>
              <a:gd name="connsiteX34" fmla="*/ 6958692 w 7371314"/>
              <a:gd name="connsiteY34" fmla="*/ 2630104 h 5262876"/>
              <a:gd name="connsiteX35" fmla="*/ 7088797 w 7371314"/>
              <a:gd name="connsiteY35" fmla="*/ 2821022 h 5262876"/>
              <a:gd name="connsiteX36" fmla="*/ 7123653 w 7371314"/>
              <a:gd name="connsiteY36" fmla="*/ 3065427 h 5262876"/>
              <a:gd name="connsiteX37" fmla="*/ 7192944 w 7371314"/>
              <a:gd name="connsiteY37" fmla="*/ 3269011 h 5262876"/>
              <a:gd name="connsiteX38" fmla="*/ 7273331 w 7371314"/>
              <a:gd name="connsiteY38" fmla="*/ 3488505 h 5262876"/>
              <a:gd name="connsiteX39" fmla="*/ 7302953 w 7371314"/>
              <a:gd name="connsiteY39" fmla="*/ 3660897 h 5262876"/>
              <a:gd name="connsiteX40" fmla="*/ 7371198 w 7371314"/>
              <a:gd name="connsiteY40" fmla="*/ 4188645 h 5262876"/>
              <a:gd name="connsiteX41" fmla="*/ 7285054 w 7371314"/>
              <a:gd name="connsiteY41" fmla="*/ 4410755 h 5262876"/>
              <a:gd name="connsiteX42" fmla="*/ 7033846 w 7371314"/>
              <a:gd name="connsiteY42" fmla="*/ 4762448 h 5262876"/>
              <a:gd name="connsiteX43" fmla="*/ 6792685 w 7371314"/>
              <a:gd name="connsiteY43" fmla="*/ 4943318 h 5262876"/>
              <a:gd name="connsiteX44" fmla="*/ 6722347 w 7371314"/>
              <a:gd name="connsiteY44" fmla="*/ 5174430 h 5262876"/>
              <a:gd name="connsiteX45" fmla="*/ 6665720 w 7371314"/>
              <a:gd name="connsiteY45" fmla="*/ 5234092 h 5262876"/>
              <a:gd name="connsiteX46" fmla="*/ 6570470 w 7371314"/>
              <a:gd name="connsiteY46" fmla="*/ 5252095 h 5262876"/>
              <a:gd name="connsiteX0" fmla="*/ 0 w 7371314"/>
              <a:gd name="connsiteY0" fmla="*/ 2230263 h 6557522"/>
              <a:gd name="connsiteX1" fmla="*/ 331595 w 7371314"/>
              <a:gd name="connsiteY1" fmla="*/ 2216446 h 6557522"/>
              <a:gd name="connsiteX2" fmla="*/ 823964 w 7371314"/>
              <a:gd name="connsiteY2" fmla="*/ 2109683 h 6557522"/>
              <a:gd name="connsiteX3" fmla="*/ 1125415 w 7371314"/>
              <a:gd name="connsiteY3" fmla="*/ 1868522 h 6557522"/>
              <a:gd name="connsiteX4" fmla="*/ 1497204 w 7371314"/>
              <a:gd name="connsiteY4" fmla="*/ 1667555 h 6557522"/>
              <a:gd name="connsiteX5" fmla="*/ 1858944 w 7371314"/>
              <a:gd name="connsiteY5" fmla="*/ 1607265 h 6557522"/>
              <a:gd name="connsiteX6" fmla="*/ 2230733 w 7371314"/>
              <a:gd name="connsiteY6" fmla="*/ 1697700 h 6557522"/>
              <a:gd name="connsiteX7" fmla="*/ 2401555 w 7371314"/>
              <a:gd name="connsiteY7" fmla="*/ 1928812 h 6557522"/>
              <a:gd name="connsiteX8" fmla="*/ 2602522 w 7371314"/>
              <a:gd name="connsiteY8" fmla="*/ 1989102 h 6557522"/>
              <a:gd name="connsiteX9" fmla="*/ 2893925 w 7371314"/>
              <a:gd name="connsiteY9" fmla="*/ 1918764 h 6557522"/>
              <a:gd name="connsiteX10" fmla="*/ 3235569 w 7371314"/>
              <a:gd name="connsiteY10" fmla="*/ 1828329 h 6557522"/>
              <a:gd name="connsiteX11" fmla="*/ 3396342 w 7371314"/>
              <a:gd name="connsiteY11" fmla="*/ 1868522 h 6557522"/>
              <a:gd name="connsiteX12" fmla="*/ 3526971 w 7371314"/>
              <a:gd name="connsiteY12" fmla="*/ 1774842 h 6557522"/>
              <a:gd name="connsiteX13" fmla="*/ 3848518 w 7371314"/>
              <a:gd name="connsiteY13" fmla="*/ 1549592 h 6557522"/>
              <a:gd name="connsiteX14" fmla="*/ 4220307 w 7371314"/>
              <a:gd name="connsiteY14" fmla="*/ 1426395 h 6557522"/>
              <a:gd name="connsiteX15" fmla="*/ 4491613 w 7371314"/>
              <a:gd name="connsiteY15" fmla="*/ 1279333 h 6557522"/>
              <a:gd name="connsiteX16" fmla="*/ 4796203 w 7371314"/>
              <a:gd name="connsiteY16" fmla="*/ 1137609 h 6557522"/>
              <a:gd name="connsiteX17" fmla="*/ 4868635 w 7371314"/>
              <a:gd name="connsiteY17" fmla="*/ 815015 h 6557522"/>
              <a:gd name="connsiteX18" fmla="*/ 5136277 w 7371314"/>
              <a:gd name="connsiteY18" fmla="*/ 434748 h 6557522"/>
              <a:gd name="connsiteX19" fmla="*/ 5619121 w 7371314"/>
              <a:gd name="connsiteY19" fmla="*/ 83579 h 6557522"/>
              <a:gd name="connsiteX20" fmla="*/ 5828567 w 7371314"/>
              <a:gd name="connsiteY20" fmla="*/ 576 h 6557522"/>
              <a:gd name="connsiteX21" fmla="*/ 5996772 w 7371314"/>
              <a:gd name="connsiteY21" fmla="*/ 53015 h 6557522"/>
              <a:gd name="connsiteX22" fmla="*/ 6130541 w 7371314"/>
              <a:gd name="connsiteY22" fmla="*/ 168362 h 6557522"/>
              <a:gd name="connsiteX23" fmla="*/ 6249551 w 7371314"/>
              <a:gd name="connsiteY23" fmla="*/ 328612 h 6557522"/>
              <a:gd name="connsiteX24" fmla="*/ 6284406 w 7371314"/>
              <a:gd name="connsiteY24" fmla="*/ 522776 h 6557522"/>
              <a:gd name="connsiteX25" fmla="*/ 6270171 w 7371314"/>
              <a:gd name="connsiteY25" fmla="*/ 743107 h 6557522"/>
              <a:gd name="connsiteX26" fmla="*/ 6475325 w 7371314"/>
              <a:gd name="connsiteY26" fmla="*/ 862117 h 6557522"/>
              <a:gd name="connsiteX27" fmla="*/ 6549327 w 7371314"/>
              <a:gd name="connsiteY27" fmla="*/ 1123374 h 6557522"/>
              <a:gd name="connsiteX28" fmla="*/ 6595382 w 7371314"/>
              <a:gd name="connsiteY28" fmla="*/ 1312723 h 6557522"/>
              <a:gd name="connsiteX29" fmla="*/ 6628667 w 7371314"/>
              <a:gd name="connsiteY29" fmla="*/ 1522692 h 6557522"/>
              <a:gd name="connsiteX30" fmla="*/ 6718579 w 7371314"/>
              <a:gd name="connsiteY30" fmla="*/ 1719786 h 6557522"/>
              <a:gd name="connsiteX31" fmla="*/ 6653578 w 7371314"/>
              <a:gd name="connsiteY31" fmla="*/ 1938861 h 6557522"/>
              <a:gd name="connsiteX32" fmla="*/ 6684770 w 7371314"/>
              <a:gd name="connsiteY32" fmla="*/ 2169449 h 6557522"/>
              <a:gd name="connsiteX33" fmla="*/ 6764633 w 7371314"/>
              <a:gd name="connsiteY33" fmla="*/ 2370417 h 6557522"/>
              <a:gd name="connsiteX34" fmla="*/ 6958692 w 7371314"/>
              <a:gd name="connsiteY34" fmla="*/ 2630104 h 6557522"/>
              <a:gd name="connsiteX35" fmla="*/ 7088797 w 7371314"/>
              <a:gd name="connsiteY35" fmla="*/ 2821022 h 6557522"/>
              <a:gd name="connsiteX36" fmla="*/ 7123653 w 7371314"/>
              <a:gd name="connsiteY36" fmla="*/ 3065427 h 6557522"/>
              <a:gd name="connsiteX37" fmla="*/ 7192944 w 7371314"/>
              <a:gd name="connsiteY37" fmla="*/ 3269011 h 6557522"/>
              <a:gd name="connsiteX38" fmla="*/ 7273331 w 7371314"/>
              <a:gd name="connsiteY38" fmla="*/ 3488505 h 6557522"/>
              <a:gd name="connsiteX39" fmla="*/ 7302953 w 7371314"/>
              <a:gd name="connsiteY39" fmla="*/ 3660897 h 6557522"/>
              <a:gd name="connsiteX40" fmla="*/ 7371198 w 7371314"/>
              <a:gd name="connsiteY40" fmla="*/ 4188645 h 6557522"/>
              <a:gd name="connsiteX41" fmla="*/ 7285054 w 7371314"/>
              <a:gd name="connsiteY41" fmla="*/ 4410755 h 6557522"/>
              <a:gd name="connsiteX42" fmla="*/ 7033846 w 7371314"/>
              <a:gd name="connsiteY42" fmla="*/ 4762448 h 6557522"/>
              <a:gd name="connsiteX43" fmla="*/ 6792685 w 7371314"/>
              <a:gd name="connsiteY43" fmla="*/ 4943318 h 6557522"/>
              <a:gd name="connsiteX44" fmla="*/ 6722347 w 7371314"/>
              <a:gd name="connsiteY44" fmla="*/ 5174430 h 6557522"/>
              <a:gd name="connsiteX45" fmla="*/ 6665720 w 7371314"/>
              <a:gd name="connsiteY45" fmla="*/ 5234092 h 6557522"/>
              <a:gd name="connsiteX46" fmla="*/ 6065645 w 7371314"/>
              <a:gd name="connsiteY46" fmla="*/ 6557020 h 6557522"/>
              <a:gd name="connsiteX0" fmla="*/ 0 w 7371314"/>
              <a:gd name="connsiteY0" fmla="*/ 2230263 h 6557583"/>
              <a:gd name="connsiteX1" fmla="*/ 331595 w 7371314"/>
              <a:gd name="connsiteY1" fmla="*/ 2216446 h 6557583"/>
              <a:gd name="connsiteX2" fmla="*/ 823964 w 7371314"/>
              <a:gd name="connsiteY2" fmla="*/ 2109683 h 6557583"/>
              <a:gd name="connsiteX3" fmla="*/ 1125415 w 7371314"/>
              <a:gd name="connsiteY3" fmla="*/ 1868522 h 6557583"/>
              <a:gd name="connsiteX4" fmla="*/ 1497204 w 7371314"/>
              <a:gd name="connsiteY4" fmla="*/ 1667555 h 6557583"/>
              <a:gd name="connsiteX5" fmla="*/ 1858944 w 7371314"/>
              <a:gd name="connsiteY5" fmla="*/ 1607265 h 6557583"/>
              <a:gd name="connsiteX6" fmla="*/ 2230733 w 7371314"/>
              <a:gd name="connsiteY6" fmla="*/ 1697700 h 6557583"/>
              <a:gd name="connsiteX7" fmla="*/ 2401555 w 7371314"/>
              <a:gd name="connsiteY7" fmla="*/ 1928812 h 6557583"/>
              <a:gd name="connsiteX8" fmla="*/ 2602522 w 7371314"/>
              <a:gd name="connsiteY8" fmla="*/ 1989102 h 6557583"/>
              <a:gd name="connsiteX9" fmla="*/ 2893925 w 7371314"/>
              <a:gd name="connsiteY9" fmla="*/ 1918764 h 6557583"/>
              <a:gd name="connsiteX10" fmla="*/ 3235569 w 7371314"/>
              <a:gd name="connsiteY10" fmla="*/ 1828329 h 6557583"/>
              <a:gd name="connsiteX11" fmla="*/ 3396342 w 7371314"/>
              <a:gd name="connsiteY11" fmla="*/ 1868522 h 6557583"/>
              <a:gd name="connsiteX12" fmla="*/ 3526971 w 7371314"/>
              <a:gd name="connsiteY12" fmla="*/ 1774842 h 6557583"/>
              <a:gd name="connsiteX13" fmla="*/ 3848518 w 7371314"/>
              <a:gd name="connsiteY13" fmla="*/ 1549592 h 6557583"/>
              <a:gd name="connsiteX14" fmla="*/ 4220307 w 7371314"/>
              <a:gd name="connsiteY14" fmla="*/ 1426395 h 6557583"/>
              <a:gd name="connsiteX15" fmla="*/ 4491613 w 7371314"/>
              <a:gd name="connsiteY15" fmla="*/ 1279333 h 6557583"/>
              <a:gd name="connsiteX16" fmla="*/ 4796203 w 7371314"/>
              <a:gd name="connsiteY16" fmla="*/ 1137609 h 6557583"/>
              <a:gd name="connsiteX17" fmla="*/ 4868635 w 7371314"/>
              <a:gd name="connsiteY17" fmla="*/ 815015 h 6557583"/>
              <a:gd name="connsiteX18" fmla="*/ 5136277 w 7371314"/>
              <a:gd name="connsiteY18" fmla="*/ 434748 h 6557583"/>
              <a:gd name="connsiteX19" fmla="*/ 5619121 w 7371314"/>
              <a:gd name="connsiteY19" fmla="*/ 83579 h 6557583"/>
              <a:gd name="connsiteX20" fmla="*/ 5828567 w 7371314"/>
              <a:gd name="connsiteY20" fmla="*/ 576 h 6557583"/>
              <a:gd name="connsiteX21" fmla="*/ 5996772 w 7371314"/>
              <a:gd name="connsiteY21" fmla="*/ 53015 h 6557583"/>
              <a:gd name="connsiteX22" fmla="*/ 6130541 w 7371314"/>
              <a:gd name="connsiteY22" fmla="*/ 168362 h 6557583"/>
              <a:gd name="connsiteX23" fmla="*/ 6249551 w 7371314"/>
              <a:gd name="connsiteY23" fmla="*/ 328612 h 6557583"/>
              <a:gd name="connsiteX24" fmla="*/ 6284406 w 7371314"/>
              <a:gd name="connsiteY24" fmla="*/ 522776 h 6557583"/>
              <a:gd name="connsiteX25" fmla="*/ 6270171 w 7371314"/>
              <a:gd name="connsiteY25" fmla="*/ 743107 h 6557583"/>
              <a:gd name="connsiteX26" fmla="*/ 6475325 w 7371314"/>
              <a:gd name="connsiteY26" fmla="*/ 862117 h 6557583"/>
              <a:gd name="connsiteX27" fmla="*/ 6549327 w 7371314"/>
              <a:gd name="connsiteY27" fmla="*/ 1123374 h 6557583"/>
              <a:gd name="connsiteX28" fmla="*/ 6595382 w 7371314"/>
              <a:gd name="connsiteY28" fmla="*/ 1312723 h 6557583"/>
              <a:gd name="connsiteX29" fmla="*/ 6628667 w 7371314"/>
              <a:gd name="connsiteY29" fmla="*/ 1522692 h 6557583"/>
              <a:gd name="connsiteX30" fmla="*/ 6718579 w 7371314"/>
              <a:gd name="connsiteY30" fmla="*/ 1719786 h 6557583"/>
              <a:gd name="connsiteX31" fmla="*/ 6653578 w 7371314"/>
              <a:gd name="connsiteY31" fmla="*/ 1938861 h 6557583"/>
              <a:gd name="connsiteX32" fmla="*/ 6684770 w 7371314"/>
              <a:gd name="connsiteY32" fmla="*/ 2169449 h 6557583"/>
              <a:gd name="connsiteX33" fmla="*/ 6764633 w 7371314"/>
              <a:gd name="connsiteY33" fmla="*/ 2370417 h 6557583"/>
              <a:gd name="connsiteX34" fmla="*/ 6958692 w 7371314"/>
              <a:gd name="connsiteY34" fmla="*/ 2630104 h 6557583"/>
              <a:gd name="connsiteX35" fmla="*/ 7088797 w 7371314"/>
              <a:gd name="connsiteY35" fmla="*/ 2821022 h 6557583"/>
              <a:gd name="connsiteX36" fmla="*/ 7123653 w 7371314"/>
              <a:gd name="connsiteY36" fmla="*/ 3065427 h 6557583"/>
              <a:gd name="connsiteX37" fmla="*/ 7192944 w 7371314"/>
              <a:gd name="connsiteY37" fmla="*/ 3269011 h 6557583"/>
              <a:gd name="connsiteX38" fmla="*/ 7273331 w 7371314"/>
              <a:gd name="connsiteY38" fmla="*/ 3488505 h 6557583"/>
              <a:gd name="connsiteX39" fmla="*/ 7302953 w 7371314"/>
              <a:gd name="connsiteY39" fmla="*/ 3660897 h 6557583"/>
              <a:gd name="connsiteX40" fmla="*/ 7371198 w 7371314"/>
              <a:gd name="connsiteY40" fmla="*/ 4188645 h 6557583"/>
              <a:gd name="connsiteX41" fmla="*/ 7285054 w 7371314"/>
              <a:gd name="connsiteY41" fmla="*/ 4410755 h 6557583"/>
              <a:gd name="connsiteX42" fmla="*/ 7033846 w 7371314"/>
              <a:gd name="connsiteY42" fmla="*/ 4762448 h 6557583"/>
              <a:gd name="connsiteX43" fmla="*/ 6792685 w 7371314"/>
              <a:gd name="connsiteY43" fmla="*/ 4943318 h 6557583"/>
              <a:gd name="connsiteX44" fmla="*/ 6722347 w 7371314"/>
              <a:gd name="connsiteY44" fmla="*/ 5174430 h 6557583"/>
              <a:gd name="connsiteX45" fmla="*/ 6713345 w 7371314"/>
              <a:gd name="connsiteY45" fmla="*/ 5357917 h 6557583"/>
              <a:gd name="connsiteX46" fmla="*/ 6065645 w 7371314"/>
              <a:gd name="connsiteY46" fmla="*/ 6557020 h 6557583"/>
              <a:gd name="connsiteX0" fmla="*/ 0 w 7371314"/>
              <a:gd name="connsiteY0" fmla="*/ 2230263 h 6557583"/>
              <a:gd name="connsiteX1" fmla="*/ 331595 w 7371314"/>
              <a:gd name="connsiteY1" fmla="*/ 2216446 h 6557583"/>
              <a:gd name="connsiteX2" fmla="*/ 823964 w 7371314"/>
              <a:gd name="connsiteY2" fmla="*/ 2109683 h 6557583"/>
              <a:gd name="connsiteX3" fmla="*/ 1125415 w 7371314"/>
              <a:gd name="connsiteY3" fmla="*/ 1868522 h 6557583"/>
              <a:gd name="connsiteX4" fmla="*/ 1497204 w 7371314"/>
              <a:gd name="connsiteY4" fmla="*/ 1667555 h 6557583"/>
              <a:gd name="connsiteX5" fmla="*/ 1858944 w 7371314"/>
              <a:gd name="connsiteY5" fmla="*/ 1607265 h 6557583"/>
              <a:gd name="connsiteX6" fmla="*/ 2230733 w 7371314"/>
              <a:gd name="connsiteY6" fmla="*/ 1697700 h 6557583"/>
              <a:gd name="connsiteX7" fmla="*/ 2401555 w 7371314"/>
              <a:gd name="connsiteY7" fmla="*/ 1928812 h 6557583"/>
              <a:gd name="connsiteX8" fmla="*/ 2602522 w 7371314"/>
              <a:gd name="connsiteY8" fmla="*/ 1989102 h 6557583"/>
              <a:gd name="connsiteX9" fmla="*/ 2893925 w 7371314"/>
              <a:gd name="connsiteY9" fmla="*/ 1918764 h 6557583"/>
              <a:gd name="connsiteX10" fmla="*/ 3235569 w 7371314"/>
              <a:gd name="connsiteY10" fmla="*/ 1828329 h 6557583"/>
              <a:gd name="connsiteX11" fmla="*/ 3396342 w 7371314"/>
              <a:gd name="connsiteY11" fmla="*/ 1868522 h 6557583"/>
              <a:gd name="connsiteX12" fmla="*/ 3526971 w 7371314"/>
              <a:gd name="connsiteY12" fmla="*/ 1774842 h 6557583"/>
              <a:gd name="connsiteX13" fmla="*/ 3848518 w 7371314"/>
              <a:gd name="connsiteY13" fmla="*/ 1549592 h 6557583"/>
              <a:gd name="connsiteX14" fmla="*/ 4220307 w 7371314"/>
              <a:gd name="connsiteY14" fmla="*/ 1426395 h 6557583"/>
              <a:gd name="connsiteX15" fmla="*/ 4491613 w 7371314"/>
              <a:gd name="connsiteY15" fmla="*/ 1279333 h 6557583"/>
              <a:gd name="connsiteX16" fmla="*/ 4796203 w 7371314"/>
              <a:gd name="connsiteY16" fmla="*/ 1137609 h 6557583"/>
              <a:gd name="connsiteX17" fmla="*/ 4868635 w 7371314"/>
              <a:gd name="connsiteY17" fmla="*/ 815015 h 6557583"/>
              <a:gd name="connsiteX18" fmla="*/ 5136277 w 7371314"/>
              <a:gd name="connsiteY18" fmla="*/ 434748 h 6557583"/>
              <a:gd name="connsiteX19" fmla="*/ 5619121 w 7371314"/>
              <a:gd name="connsiteY19" fmla="*/ 83579 h 6557583"/>
              <a:gd name="connsiteX20" fmla="*/ 5828567 w 7371314"/>
              <a:gd name="connsiteY20" fmla="*/ 576 h 6557583"/>
              <a:gd name="connsiteX21" fmla="*/ 5996772 w 7371314"/>
              <a:gd name="connsiteY21" fmla="*/ 53015 h 6557583"/>
              <a:gd name="connsiteX22" fmla="*/ 6130541 w 7371314"/>
              <a:gd name="connsiteY22" fmla="*/ 168362 h 6557583"/>
              <a:gd name="connsiteX23" fmla="*/ 6249551 w 7371314"/>
              <a:gd name="connsiteY23" fmla="*/ 328612 h 6557583"/>
              <a:gd name="connsiteX24" fmla="*/ 6284406 w 7371314"/>
              <a:gd name="connsiteY24" fmla="*/ 522776 h 6557583"/>
              <a:gd name="connsiteX25" fmla="*/ 6270171 w 7371314"/>
              <a:gd name="connsiteY25" fmla="*/ 743107 h 6557583"/>
              <a:gd name="connsiteX26" fmla="*/ 6475325 w 7371314"/>
              <a:gd name="connsiteY26" fmla="*/ 862117 h 6557583"/>
              <a:gd name="connsiteX27" fmla="*/ 6549327 w 7371314"/>
              <a:gd name="connsiteY27" fmla="*/ 1123374 h 6557583"/>
              <a:gd name="connsiteX28" fmla="*/ 6595382 w 7371314"/>
              <a:gd name="connsiteY28" fmla="*/ 1312723 h 6557583"/>
              <a:gd name="connsiteX29" fmla="*/ 6628667 w 7371314"/>
              <a:gd name="connsiteY29" fmla="*/ 1522692 h 6557583"/>
              <a:gd name="connsiteX30" fmla="*/ 6718579 w 7371314"/>
              <a:gd name="connsiteY30" fmla="*/ 1719786 h 6557583"/>
              <a:gd name="connsiteX31" fmla="*/ 6653578 w 7371314"/>
              <a:gd name="connsiteY31" fmla="*/ 1938861 h 6557583"/>
              <a:gd name="connsiteX32" fmla="*/ 6684770 w 7371314"/>
              <a:gd name="connsiteY32" fmla="*/ 2169449 h 6557583"/>
              <a:gd name="connsiteX33" fmla="*/ 6764633 w 7371314"/>
              <a:gd name="connsiteY33" fmla="*/ 2370417 h 6557583"/>
              <a:gd name="connsiteX34" fmla="*/ 6958692 w 7371314"/>
              <a:gd name="connsiteY34" fmla="*/ 2630104 h 6557583"/>
              <a:gd name="connsiteX35" fmla="*/ 7088797 w 7371314"/>
              <a:gd name="connsiteY35" fmla="*/ 2821022 h 6557583"/>
              <a:gd name="connsiteX36" fmla="*/ 7123653 w 7371314"/>
              <a:gd name="connsiteY36" fmla="*/ 3065427 h 6557583"/>
              <a:gd name="connsiteX37" fmla="*/ 7192944 w 7371314"/>
              <a:gd name="connsiteY37" fmla="*/ 3269011 h 6557583"/>
              <a:gd name="connsiteX38" fmla="*/ 7273331 w 7371314"/>
              <a:gd name="connsiteY38" fmla="*/ 3488505 h 6557583"/>
              <a:gd name="connsiteX39" fmla="*/ 7302953 w 7371314"/>
              <a:gd name="connsiteY39" fmla="*/ 3660897 h 6557583"/>
              <a:gd name="connsiteX40" fmla="*/ 7371198 w 7371314"/>
              <a:gd name="connsiteY40" fmla="*/ 4188645 h 6557583"/>
              <a:gd name="connsiteX41" fmla="*/ 7285054 w 7371314"/>
              <a:gd name="connsiteY41" fmla="*/ 4410755 h 6557583"/>
              <a:gd name="connsiteX42" fmla="*/ 7033846 w 7371314"/>
              <a:gd name="connsiteY42" fmla="*/ 4762448 h 6557583"/>
              <a:gd name="connsiteX43" fmla="*/ 6792685 w 7371314"/>
              <a:gd name="connsiteY43" fmla="*/ 4943318 h 6557583"/>
              <a:gd name="connsiteX44" fmla="*/ 6722347 w 7371314"/>
              <a:gd name="connsiteY44" fmla="*/ 5174430 h 6557583"/>
              <a:gd name="connsiteX45" fmla="*/ 6760970 w 7371314"/>
              <a:gd name="connsiteY45" fmla="*/ 5357917 h 6557583"/>
              <a:gd name="connsiteX46" fmla="*/ 6065645 w 7371314"/>
              <a:gd name="connsiteY46" fmla="*/ 6557020 h 6557583"/>
              <a:gd name="connsiteX0" fmla="*/ 0 w 7371314"/>
              <a:gd name="connsiteY0" fmla="*/ 2230263 h 6557020"/>
              <a:gd name="connsiteX1" fmla="*/ 331595 w 7371314"/>
              <a:gd name="connsiteY1" fmla="*/ 2216446 h 6557020"/>
              <a:gd name="connsiteX2" fmla="*/ 823964 w 7371314"/>
              <a:gd name="connsiteY2" fmla="*/ 2109683 h 6557020"/>
              <a:gd name="connsiteX3" fmla="*/ 1125415 w 7371314"/>
              <a:gd name="connsiteY3" fmla="*/ 1868522 h 6557020"/>
              <a:gd name="connsiteX4" fmla="*/ 1497204 w 7371314"/>
              <a:gd name="connsiteY4" fmla="*/ 1667555 h 6557020"/>
              <a:gd name="connsiteX5" fmla="*/ 1858944 w 7371314"/>
              <a:gd name="connsiteY5" fmla="*/ 1607265 h 6557020"/>
              <a:gd name="connsiteX6" fmla="*/ 2230733 w 7371314"/>
              <a:gd name="connsiteY6" fmla="*/ 1697700 h 6557020"/>
              <a:gd name="connsiteX7" fmla="*/ 2401555 w 7371314"/>
              <a:gd name="connsiteY7" fmla="*/ 1928812 h 6557020"/>
              <a:gd name="connsiteX8" fmla="*/ 2602522 w 7371314"/>
              <a:gd name="connsiteY8" fmla="*/ 1989102 h 6557020"/>
              <a:gd name="connsiteX9" fmla="*/ 2893925 w 7371314"/>
              <a:gd name="connsiteY9" fmla="*/ 1918764 h 6557020"/>
              <a:gd name="connsiteX10" fmla="*/ 3235569 w 7371314"/>
              <a:gd name="connsiteY10" fmla="*/ 1828329 h 6557020"/>
              <a:gd name="connsiteX11" fmla="*/ 3396342 w 7371314"/>
              <a:gd name="connsiteY11" fmla="*/ 1868522 h 6557020"/>
              <a:gd name="connsiteX12" fmla="*/ 3526971 w 7371314"/>
              <a:gd name="connsiteY12" fmla="*/ 1774842 h 6557020"/>
              <a:gd name="connsiteX13" fmla="*/ 3848518 w 7371314"/>
              <a:gd name="connsiteY13" fmla="*/ 1549592 h 6557020"/>
              <a:gd name="connsiteX14" fmla="*/ 4220307 w 7371314"/>
              <a:gd name="connsiteY14" fmla="*/ 1426395 h 6557020"/>
              <a:gd name="connsiteX15" fmla="*/ 4491613 w 7371314"/>
              <a:gd name="connsiteY15" fmla="*/ 1279333 h 6557020"/>
              <a:gd name="connsiteX16" fmla="*/ 4796203 w 7371314"/>
              <a:gd name="connsiteY16" fmla="*/ 1137609 h 6557020"/>
              <a:gd name="connsiteX17" fmla="*/ 4868635 w 7371314"/>
              <a:gd name="connsiteY17" fmla="*/ 815015 h 6557020"/>
              <a:gd name="connsiteX18" fmla="*/ 5136277 w 7371314"/>
              <a:gd name="connsiteY18" fmla="*/ 434748 h 6557020"/>
              <a:gd name="connsiteX19" fmla="*/ 5619121 w 7371314"/>
              <a:gd name="connsiteY19" fmla="*/ 83579 h 6557020"/>
              <a:gd name="connsiteX20" fmla="*/ 5828567 w 7371314"/>
              <a:gd name="connsiteY20" fmla="*/ 576 h 6557020"/>
              <a:gd name="connsiteX21" fmla="*/ 5996772 w 7371314"/>
              <a:gd name="connsiteY21" fmla="*/ 53015 h 6557020"/>
              <a:gd name="connsiteX22" fmla="*/ 6130541 w 7371314"/>
              <a:gd name="connsiteY22" fmla="*/ 168362 h 6557020"/>
              <a:gd name="connsiteX23" fmla="*/ 6249551 w 7371314"/>
              <a:gd name="connsiteY23" fmla="*/ 328612 h 6557020"/>
              <a:gd name="connsiteX24" fmla="*/ 6284406 w 7371314"/>
              <a:gd name="connsiteY24" fmla="*/ 522776 h 6557020"/>
              <a:gd name="connsiteX25" fmla="*/ 6270171 w 7371314"/>
              <a:gd name="connsiteY25" fmla="*/ 743107 h 6557020"/>
              <a:gd name="connsiteX26" fmla="*/ 6475325 w 7371314"/>
              <a:gd name="connsiteY26" fmla="*/ 862117 h 6557020"/>
              <a:gd name="connsiteX27" fmla="*/ 6549327 w 7371314"/>
              <a:gd name="connsiteY27" fmla="*/ 1123374 h 6557020"/>
              <a:gd name="connsiteX28" fmla="*/ 6595382 w 7371314"/>
              <a:gd name="connsiteY28" fmla="*/ 1312723 h 6557020"/>
              <a:gd name="connsiteX29" fmla="*/ 6628667 w 7371314"/>
              <a:gd name="connsiteY29" fmla="*/ 1522692 h 6557020"/>
              <a:gd name="connsiteX30" fmla="*/ 6718579 w 7371314"/>
              <a:gd name="connsiteY30" fmla="*/ 1719786 h 6557020"/>
              <a:gd name="connsiteX31" fmla="*/ 6653578 w 7371314"/>
              <a:gd name="connsiteY31" fmla="*/ 1938861 h 6557020"/>
              <a:gd name="connsiteX32" fmla="*/ 6684770 w 7371314"/>
              <a:gd name="connsiteY32" fmla="*/ 2169449 h 6557020"/>
              <a:gd name="connsiteX33" fmla="*/ 6764633 w 7371314"/>
              <a:gd name="connsiteY33" fmla="*/ 2370417 h 6557020"/>
              <a:gd name="connsiteX34" fmla="*/ 6958692 w 7371314"/>
              <a:gd name="connsiteY34" fmla="*/ 2630104 h 6557020"/>
              <a:gd name="connsiteX35" fmla="*/ 7088797 w 7371314"/>
              <a:gd name="connsiteY35" fmla="*/ 2821022 h 6557020"/>
              <a:gd name="connsiteX36" fmla="*/ 7123653 w 7371314"/>
              <a:gd name="connsiteY36" fmla="*/ 3065427 h 6557020"/>
              <a:gd name="connsiteX37" fmla="*/ 7192944 w 7371314"/>
              <a:gd name="connsiteY37" fmla="*/ 3269011 h 6557020"/>
              <a:gd name="connsiteX38" fmla="*/ 7273331 w 7371314"/>
              <a:gd name="connsiteY38" fmla="*/ 3488505 h 6557020"/>
              <a:gd name="connsiteX39" fmla="*/ 7302953 w 7371314"/>
              <a:gd name="connsiteY39" fmla="*/ 3660897 h 6557020"/>
              <a:gd name="connsiteX40" fmla="*/ 7371198 w 7371314"/>
              <a:gd name="connsiteY40" fmla="*/ 4188645 h 6557020"/>
              <a:gd name="connsiteX41" fmla="*/ 7285054 w 7371314"/>
              <a:gd name="connsiteY41" fmla="*/ 4410755 h 6557020"/>
              <a:gd name="connsiteX42" fmla="*/ 7033846 w 7371314"/>
              <a:gd name="connsiteY42" fmla="*/ 4762448 h 6557020"/>
              <a:gd name="connsiteX43" fmla="*/ 6792685 w 7371314"/>
              <a:gd name="connsiteY43" fmla="*/ 4943318 h 6557020"/>
              <a:gd name="connsiteX44" fmla="*/ 6722347 w 7371314"/>
              <a:gd name="connsiteY44" fmla="*/ 5174430 h 6557020"/>
              <a:gd name="connsiteX45" fmla="*/ 6065645 w 7371314"/>
              <a:gd name="connsiteY45" fmla="*/ 6557020 h 6557020"/>
              <a:gd name="connsiteX0" fmla="*/ 0 w 7371314"/>
              <a:gd name="connsiteY0" fmla="*/ 2230263 h 6557020"/>
              <a:gd name="connsiteX1" fmla="*/ 331595 w 7371314"/>
              <a:gd name="connsiteY1" fmla="*/ 2216446 h 6557020"/>
              <a:gd name="connsiteX2" fmla="*/ 823964 w 7371314"/>
              <a:gd name="connsiteY2" fmla="*/ 2109683 h 6557020"/>
              <a:gd name="connsiteX3" fmla="*/ 1125415 w 7371314"/>
              <a:gd name="connsiteY3" fmla="*/ 1868522 h 6557020"/>
              <a:gd name="connsiteX4" fmla="*/ 1497204 w 7371314"/>
              <a:gd name="connsiteY4" fmla="*/ 1667555 h 6557020"/>
              <a:gd name="connsiteX5" fmla="*/ 1858944 w 7371314"/>
              <a:gd name="connsiteY5" fmla="*/ 1607265 h 6557020"/>
              <a:gd name="connsiteX6" fmla="*/ 2230733 w 7371314"/>
              <a:gd name="connsiteY6" fmla="*/ 1697700 h 6557020"/>
              <a:gd name="connsiteX7" fmla="*/ 2401555 w 7371314"/>
              <a:gd name="connsiteY7" fmla="*/ 1928812 h 6557020"/>
              <a:gd name="connsiteX8" fmla="*/ 2602522 w 7371314"/>
              <a:gd name="connsiteY8" fmla="*/ 1989102 h 6557020"/>
              <a:gd name="connsiteX9" fmla="*/ 2893925 w 7371314"/>
              <a:gd name="connsiteY9" fmla="*/ 1918764 h 6557020"/>
              <a:gd name="connsiteX10" fmla="*/ 3235569 w 7371314"/>
              <a:gd name="connsiteY10" fmla="*/ 1828329 h 6557020"/>
              <a:gd name="connsiteX11" fmla="*/ 3396342 w 7371314"/>
              <a:gd name="connsiteY11" fmla="*/ 1868522 h 6557020"/>
              <a:gd name="connsiteX12" fmla="*/ 3526971 w 7371314"/>
              <a:gd name="connsiteY12" fmla="*/ 1774842 h 6557020"/>
              <a:gd name="connsiteX13" fmla="*/ 3848518 w 7371314"/>
              <a:gd name="connsiteY13" fmla="*/ 1549592 h 6557020"/>
              <a:gd name="connsiteX14" fmla="*/ 4220307 w 7371314"/>
              <a:gd name="connsiteY14" fmla="*/ 1426395 h 6557020"/>
              <a:gd name="connsiteX15" fmla="*/ 4491613 w 7371314"/>
              <a:gd name="connsiteY15" fmla="*/ 1279333 h 6557020"/>
              <a:gd name="connsiteX16" fmla="*/ 4796203 w 7371314"/>
              <a:gd name="connsiteY16" fmla="*/ 1137609 h 6557020"/>
              <a:gd name="connsiteX17" fmla="*/ 4868635 w 7371314"/>
              <a:gd name="connsiteY17" fmla="*/ 815015 h 6557020"/>
              <a:gd name="connsiteX18" fmla="*/ 5136277 w 7371314"/>
              <a:gd name="connsiteY18" fmla="*/ 434748 h 6557020"/>
              <a:gd name="connsiteX19" fmla="*/ 5619121 w 7371314"/>
              <a:gd name="connsiteY19" fmla="*/ 83579 h 6557020"/>
              <a:gd name="connsiteX20" fmla="*/ 5828567 w 7371314"/>
              <a:gd name="connsiteY20" fmla="*/ 576 h 6557020"/>
              <a:gd name="connsiteX21" fmla="*/ 5996772 w 7371314"/>
              <a:gd name="connsiteY21" fmla="*/ 53015 h 6557020"/>
              <a:gd name="connsiteX22" fmla="*/ 6130541 w 7371314"/>
              <a:gd name="connsiteY22" fmla="*/ 168362 h 6557020"/>
              <a:gd name="connsiteX23" fmla="*/ 6249551 w 7371314"/>
              <a:gd name="connsiteY23" fmla="*/ 328612 h 6557020"/>
              <a:gd name="connsiteX24" fmla="*/ 6284406 w 7371314"/>
              <a:gd name="connsiteY24" fmla="*/ 522776 h 6557020"/>
              <a:gd name="connsiteX25" fmla="*/ 6270171 w 7371314"/>
              <a:gd name="connsiteY25" fmla="*/ 743107 h 6557020"/>
              <a:gd name="connsiteX26" fmla="*/ 6475325 w 7371314"/>
              <a:gd name="connsiteY26" fmla="*/ 862117 h 6557020"/>
              <a:gd name="connsiteX27" fmla="*/ 6549327 w 7371314"/>
              <a:gd name="connsiteY27" fmla="*/ 1123374 h 6557020"/>
              <a:gd name="connsiteX28" fmla="*/ 6595382 w 7371314"/>
              <a:gd name="connsiteY28" fmla="*/ 1312723 h 6557020"/>
              <a:gd name="connsiteX29" fmla="*/ 6628667 w 7371314"/>
              <a:gd name="connsiteY29" fmla="*/ 1522692 h 6557020"/>
              <a:gd name="connsiteX30" fmla="*/ 6718579 w 7371314"/>
              <a:gd name="connsiteY30" fmla="*/ 1719786 h 6557020"/>
              <a:gd name="connsiteX31" fmla="*/ 6653578 w 7371314"/>
              <a:gd name="connsiteY31" fmla="*/ 1938861 h 6557020"/>
              <a:gd name="connsiteX32" fmla="*/ 6684770 w 7371314"/>
              <a:gd name="connsiteY32" fmla="*/ 2169449 h 6557020"/>
              <a:gd name="connsiteX33" fmla="*/ 6764633 w 7371314"/>
              <a:gd name="connsiteY33" fmla="*/ 2370417 h 6557020"/>
              <a:gd name="connsiteX34" fmla="*/ 6958692 w 7371314"/>
              <a:gd name="connsiteY34" fmla="*/ 2630104 h 6557020"/>
              <a:gd name="connsiteX35" fmla="*/ 7088797 w 7371314"/>
              <a:gd name="connsiteY35" fmla="*/ 2821022 h 6557020"/>
              <a:gd name="connsiteX36" fmla="*/ 7123653 w 7371314"/>
              <a:gd name="connsiteY36" fmla="*/ 3065427 h 6557020"/>
              <a:gd name="connsiteX37" fmla="*/ 7192944 w 7371314"/>
              <a:gd name="connsiteY37" fmla="*/ 3269011 h 6557020"/>
              <a:gd name="connsiteX38" fmla="*/ 7273331 w 7371314"/>
              <a:gd name="connsiteY38" fmla="*/ 3488505 h 6557020"/>
              <a:gd name="connsiteX39" fmla="*/ 7302953 w 7371314"/>
              <a:gd name="connsiteY39" fmla="*/ 3660897 h 6557020"/>
              <a:gd name="connsiteX40" fmla="*/ 7371198 w 7371314"/>
              <a:gd name="connsiteY40" fmla="*/ 4188645 h 6557020"/>
              <a:gd name="connsiteX41" fmla="*/ 7285054 w 7371314"/>
              <a:gd name="connsiteY41" fmla="*/ 4410755 h 6557020"/>
              <a:gd name="connsiteX42" fmla="*/ 7033846 w 7371314"/>
              <a:gd name="connsiteY42" fmla="*/ 4762448 h 6557020"/>
              <a:gd name="connsiteX43" fmla="*/ 6792685 w 7371314"/>
              <a:gd name="connsiteY43" fmla="*/ 4943318 h 6557020"/>
              <a:gd name="connsiteX44" fmla="*/ 6769972 w 7371314"/>
              <a:gd name="connsiteY44" fmla="*/ 5260155 h 6557020"/>
              <a:gd name="connsiteX45" fmla="*/ 6065645 w 7371314"/>
              <a:gd name="connsiteY45" fmla="*/ 6557020 h 6557020"/>
              <a:gd name="connsiteX0" fmla="*/ 0 w 7371314"/>
              <a:gd name="connsiteY0" fmla="*/ 2230263 h 6557020"/>
              <a:gd name="connsiteX1" fmla="*/ 331595 w 7371314"/>
              <a:gd name="connsiteY1" fmla="*/ 2216446 h 6557020"/>
              <a:gd name="connsiteX2" fmla="*/ 823964 w 7371314"/>
              <a:gd name="connsiteY2" fmla="*/ 2109683 h 6557020"/>
              <a:gd name="connsiteX3" fmla="*/ 1125415 w 7371314"/>
              <a:gd name="connsiteY3" fmla="*/ 1868522 h 6557020"/>
              <a:gd name="connsiteX4" fmla="*/ 1497204 w 7371314"/>
              <a:gd name="connsiteY4" fmla="*/ 1667555 h 6557020"/>
              <a:gd name="connsiteX5" fmla="*/ 1858944 w 7371314"/>
              <a:gd name="connsiteY5" fmla="*/ 1607265 h 6557020"/>
              <a:gd name="connsiteX6" fmla="*/ 2230733 w 7371314"/>
              <a:gd name="connsiteY6" fmla="*/ 1697700 h 6557020"/>
              <a:gd name="connsiteX7" fmla="*/ 2401555 w 7371314"/>
              <a:gd name="connsiteY7" fmla="*/ 1928812 h 6557020"/>
              <a:gd name="connsiteX8" fmla="*/ 2602522 w 7371314"/>
              <a:gd name="connsiteY8" fmla="*/ 1989102 h 6557020"/>
              <a:gd name="connsiteX9" fmla="*/ 2893925 w 7371314"/>
              <a:gd name="connsiteY9" fmla="*/ 1918764 h 6557020"/>
              <a:gd name="connsiteX10" fmla="*/ 3235569 w 7371314"/>
              <a:gd name="connsiteY10" fmla="*/ 1828329 h 6557020"/>
              <a:gd name="connsiteX11" fmla="*/ 3396342 w 7371314"/>
              <a:gd name="connsiteY11" fmla="*/ 1868522 h 6557020"/>
              <a:gd name="connsiteX12" fmla="*/ 3526971 w 7371314"/>
              <a:gd name="connsiteY12" fmla="*/ 1774842 h 6557020"/>
              <a:gd name="connsiteX13" fmla="*/ 3848518 w 7371314"/>
              <a:gd name="connsiteY13" fmla="*/ 1549592 h 6557020"/>
              <a:gd name="connsiteX14" fmla="*/ 4220307 w 7371314"/>
              <a:gd name="connsiteY14" fmla="*/ 1426395 h 6557020"/>
              <a:gd name="connsiteX15" fmla="*/ 4491613 w 7371314"/>
              <a:gd name="connsiteY15" fmla="*/ 1279333 h 6557020"/>
              <a:gd name="connsiteX16" fmla="*/ 4796203 w 7371314"/>
              <a:gd name="connsiteY16" fmla="*/ 1137609 h 6557020"/>
              <a:gd name="connsiteX17" fmla="*/ 4868635 w 7371314"/>
              <a:gd name="connsiteY17" fmla="*/ 815015 h 6557020"/>
              <a:gd name="connsiteX18" fmla="*/ 5136277 w 7371314"/>
              <a:gd name="connsiteY18" fmla="*/ 434748 h 6557020"/>
              <a:gd name="connsiteX19" fmla="*/ 5619121 w 7371314"/>
              <a:gd name="connsiteY19" fmla="*/ 83579 h 6557020"/>
              <a:gd name="connsiteX20" fmla="*/ 5828567 w 7371314"/>
              <a:gd name="connsiteY20" fmla="*/ 576 h 6557020"/>
              <a:gd name="connsiteX21" fmla="*/ 5996772 w 7371314"/>
              <a:gd name="connsiteY21" fmla="*/ 53015 h 6557020"/>
              <a:gd name="connsiteX22" fmla="*/ 6130541 w 7371314"/>
              <a:gd name="connsiteY22" fmla="*/ 168362 h 6557020"/>
              <a:gd name="connsiteX23" fmla="*/ 6249551 w 7371314"/>
              <a:gd name="connsiteY23" fmla="*/ 328612 h 6557020"/>
              <a:gd name="connsiteX24" fmla="*/ 6284406 w 7371314"/>
              <a:gd name="connsiteY24" fmla="*/ 522776 h 6557020"/>
              <a:gd name="connsiteX25" fmla="*/ 6270171 w 7371314"/>
              <a:gd name="connsiteY25" fmla="*/ 743107 h 6557020"/>
              <a:gd name="connsiteX26" fmla="*/ 6475325 w 7371314"/>
              <a:gd name="connsiteY26" fmla="*/ 862117 h 6557020"/>
              <a:gd name="connsiteX27" fmla="*/ 6549327 w 7371314"/>
              <a:gd name="connsiteY27" fmla="*/ 1123374 h 6557020"/>
              <a:gd name="connsiteX28" fmla="*/ 6595382 w 7371314"/>
              <a:gd name="connsiteY28" fmla="*/ 1312723 h 6557020"/>
              <a:gd name="connsiteX29" fmla="*/ 6628667 w 7371314"/>
              <a:gd name="connsiteY29" fmla="*/ 1522692 h 6557020"/>
              <a:gd name="connsiteX30" fmla="*/ 6718579 w 7371314"/>
              <a:gd name="connsiteY30" fmla="*/ 1719786 h 6557020"/>
              <a:gd name="connsiteX31" fmla="*/ 6653578 w 7371314"/>
              <a:gd name="connsiteY31" fmla="*/ 1938861 h 6557020"/>
              <a:gd name="connsiteX32" fmla="*/ 6684770 w 7371314"/>
              <a:gd name="connsiteY32" fmla="*/ 2169449 h 6557020"/>
              <a:gd name="connsiteX33" fmla="*/ 6764633 w 7371314"/>
              <a:gd name="connsiteY33" fmla="*/ 2370417 h 6557020"/>
              <a:gd name="connsiteX34" fmla="*/ 6958692 w 7371314"/>
              <a:gd name="connsiteY34" fmla="*/ 2630104 h 6557020"/>
              <a:gd name="connsiteX35" fmla="*/ 7088797 w 7371314"/>
              <a:gd name="connsiteY35" fmla="*/ 2821022 h 6557020"/>
              <a:gd name="connsiteX36" fmla="*/ 7123653 w 7371314"/>
              <a:gd name="connsiteY36" fmla="*/ 3065427 h 6557020"/>
              <a:gd name="connsiteX37" fmla="*/ 7192944 w 7371314"/>
              <a:gd name="connsiteY37" fmla="*/ 3269011 h 6557020"/>
              <a:gd name="connsiteX38" fmla="*/ 7273331 w 7371314"/>
              <a:gd name="connsiteY38" fmla="*/ 3488505 h 6557020"/>
              <a:gd name="connsiteX39" fmla="*/ 7302953 w 7371314"/>
              <a:gd name="connsiteY39" fmla="*/ 3660897 h 6557020"/>
              <a:gd name="connsiteX40" fmla="*/ 7371198 w 7371314"/>
              <a:gd name="connsiteY40" fmla="*/ 4188645 h 6557020"/>
              <a:gd name="connsiteX41" fmla="*/ 7285054 w 7371314"/>
              <a:gd name="connsiteY41" fmla="*/ 4410755 h 6557020"/>
              <a:gd name="connsiteX42" fmla="*/ 7033846 w 7371314"/>
              <a:gd name="connsiteY42" fmla="*/ 4762448 h 6557020"/>
              <a:gd name="connsiteX43" fmla="*/ 6792685 w 7371314"/>
              <a:gd name="connsiteY43" fmla="*/ 4943318 h 6557020"/>
              <a:gd name="connsiteX44" fmla="*/ 6798547 w 7371314"/>
              <a:gd name="connsiteY44" fmla="*/ 5279205 h 6557020"/>
              <a:gd name="connsiteX45" fmla="*/ 6065645 w 7371314"/>
              <a:gd name="connsiteY45" fmla="*/ 6557020 h 6557020"/>
              <a:gd name="connsiteX0" fmla="*/ 0 w 7371314"/>
              <a:gd name="connsiteY0" fmla="*/ 2230263 h 6557020"/>
              <a:gd name="connsiteX1" fmla="*/ 331595 w 7371314"/>
              <a:gd name="connsiteY1" fmla="*/ 2216446 h 6557020"/>
              <a:gd name="connsiteX2" fmla="*/ 823964 w 7371314"/>
              <a:gd name="connsiteY2" fmla="*/ 2109683 h 6557020"/>
              <a:gd name="connsiteX3" fmla="*/ 1125415 w 7371314"/>
              <a:gd name="connsiteY3" fmla="*/ 1868522 h 6557020"/>
              <a:gd name="connsiteX4" fmla="*/ 1497204 w 7371314"/>
              <a:gd name="connsiteY4" fmla="*/ 1667555 h 6557020"/>
              <a:gd name="connsiteX5" fmla="*/ 1858944 w 7371314"/>
              <a:gd name="connsiteY5" fmla="*/ 1607265 h 6557020"/>
              <a:gd name="connsiteX6" fmla="*/ 2230733 w 7371314"/>
              <a:gd name="connsiteY6" fmla="*/ 1697700 h 6557020"/>
              <a:gd name="connsiteX7" fmla="*/ 2401555 w 7371314"/>
              <a:gd name="connsiteY7" fmla="*/ 1928812 h 6557020"/>
              <a:gd name="connsiteX8" fmla="*/ 2602522 w 7371314"/>
              <a:gd name="connsiteY8" fmla="*/ 1989102 h 6557020"/>
              <a:gd name="connsiteX9" fmla="*/ 2893925 w 7371314"/>
              <a:gd name="connsiteY9" fmla="*/ 1918764 h 6557020"/>
              <a:gd name="connsiteX10" fmla="*/ 3235569 w 7371314"/>
              <a:gd name="connsiteY10" fmla="*/ 1828329 h 6557020"/>
              <a:gd name="connsiteX11" fmla="*/ 3396342 w 7371314"/>
              <a:gd name="connsiteY11" fmla="*/ 1868522 h 6557020"/>
              <a:gd name="connsiteX12" fmla="*/ 3526971 w 7371314"/>
              <a:gd name="connsiteY12" fmla="*/ 1774842 h 6557020"/>
              <a:gd name="connsiteX13" fmla="*/ 3848518 w 7371314"/>
              <a:gd name="connsiteY13" fmla="*/ 1549592 h 6557020"/>
              <a:gd name="connsiteX14" fmla="*/ 4220307 w 7371314"/>
              <a:gd name="connsiteY14" fmla="*/ 1426395 h 6557020"/>
              <a:gd name="connsiteX15" fmla="*/ 4491613 w 7371314"/>
              <a:gd name="connsiteY15" fmla="*/ 1279333 h 6557020"/>
              <a:gd name="connsiteX16" fmla="*/ 4796203 w 7371314"/>
              <a:gd name="connsiteY16" fmla="*/ 1137609 h 6557020"/>
              <a:gd name="connsiteX17" fmla="*/ 4868635 w 7371314"/>
              <a:gd name="connsiteY17" fmla="*/ 815015 h 6557020"/>
              <a:gd name="connsiteX18" fmla="*/ 5136277 w 7371314"/>
              <a:gd name="connsiteY18" fmla="*/ 434748 h 6557020"/>
              <a:gd name="connsiteX19" fmla="*/ 5619121 w 7371314"/>
              <a:gd name="connsiteY19" fmla="*/ 83579 h 6557020"/>
              <a:gd name="connsiteX20" fmla="*/ 5828567 w 7371314"/>
              <a:gd name="connsiteY20" fmla="*/ 576 h 6557020"/>
              <a:gd name="connsiteX21" fmla="*/ 5996772 w 7371314"/>
              <a:gd name="connsiteY21" fmla="*/ 53015 h 6557020"/>
              <a:gd name="connsiteX22" fmla="*/ 6130541 w 7371314"/>
              <a:gd name="connsiteY22" fmla="*/ 168362 h 6557020"/>
              <a:gd name="connsiteX23" fmla="*/ 6249551 w 7371314"/>
              <a:gd name="connsiteY23" fmla="*/ 328612 h 6557020"/>
              <a:gd name="connsiteX24" fmla="*/ 6284406 w 7371314"/>
              <a:gd name="connsiteY24" fmla="*/ 522776 h 6557020"/>
              <a:gd name="connsiteX25" fmla="*/ 6270171 w 7371314"/>
              <a:gd name="connsiteY25" fmla="*/ 743107 h 6557020"/>
              <a:gd name="connsiteX26" fmla="*/ 6475325 w 7371314"/>
              <a:gd name="connsiteY26" fmla="*/ 862117 h 6557020"/>
              <a:gd name="connsiteX27" fmla="*/ 6549327 w 7371314"/>
              <a:gd name="connsiteY27" fmla="*/ 1123374 h 6557020"/>
              <a:gd name="connsiteX28" fmla="*/ 6595382 w 7371314"/>
              <a:gd name="connsiteY28" fmla="*/ 1312723 h 6557020"/>
              <a:gd name="connsiteX29" fmla="*/ 6628667 w 7371314"/>
              <a:gd name="connsiteY29" fmla="*/ 1522692 h 6557020"/>
              <a:gd name="connsiteX30" fmla="*/ 6718579 w 7371314"/>
              <a:gd name="connsiteY30" fmla="*/ 1719786 h 6557020"/>
              <a:gd name="connsiteX31" fmla="*/ 6653578 w 7371314"/>
              <a:gd name="connsiteY31" fmla="*/ 1938861 h 6557020"/>
              <a:gd name="connsiteX32" fmla="*/ 6684770 w 7371314"/>
              <a:gd name="connsiteY32" fmla="*/ 2169449 h 6557020"/>
              <a:gd name="connsiteX33" fmla="*/ 6764633 w 7371314"/>
              <a:gd name="connsiteY33" fmla="*/ 2370417 h 6557020"/>
              <a:gd name="connsiteX34" fmla="*/ 6958692 w 7371314"/>
              <a:gd name="connsiteY34" fmla="*/ 2630104 h 6557020"/>
              <a:gd name="connsiteX35" fmla="*/ 7088797 w 7371314"/>
              <a:gd name="connsiteY35" fmla="*/ 2821022 h 6557020"/>
              <a:gd name="connsiteX36" fmla="*/ 7123653 w 7371314"/>
              <a:gd name="connsiteY36" fmla="*/ 3065427 h 6557020"/>
              <a:gd name="connsiteX37" fmla="*/ 7192944 w 7371314"/>
              <a:gd name="connsiteY37" fmla="*/ 3269011 h 6557020"/>
              <a:gd name="connsiteX38" fmla="*/ 7273331 w 7371314"/>
              <a:gd name="connsiteY38" fmla="*/ 3488505 h 6557020"/>
              <a:gd name="connsiteX39" fmla="*/ 7302953 w 7371314"/>
              <a:gd name="connsiteY39" fmla="*/ 3660897 h 6557020"/>
              <a:gd name="connsiteX40" fmla="*/ 7371198 w 7371314"/>
              <a:gd name="connsiteY40" fmla="*/ 4188645 h 6557020"/>
              <a:gd name="connsiteX41" fmla="*/ 7285054 w 7371314"/>
              <a:gd name="connsiteY41" fmla="*/ 4410755 h 6557020"/>
              <a:gd name="connsiteX42" fmla="*/ 7033846 w 7371314"/>
              <a:gd name="connsiteY42" fmla="*/ 4762448 h 6557020"/>
              <a:gd name="connsiteX43" fmla="*/ 6792685 w 7371314"/>
              <a:gd name="connsiteY43" fmla="*/ 4943318 h 6557020"/>
              <a:gd name="connsiteX44" fmla="*/ 6798547 w 7371314"/>
              <a:gd name="connsiteY44" fmla="*/ 5279205 h 6557020"/>
              <a:gd name="connsiteX45" fmla="*/ 6065645 w 7371314"/>
              <a:gd name="connsiteY45" fmla="*/ 6557020 h 6557020"/>
              <a:gd name="connsiteX0" fmla="*/ 0 w 7371314"/>
              <a:gd name="connsiteY0" fmla="*/ 2230263 h 6557020"/>
              <a:gd name="connsiteX1" fmla="*/ 331595 w 7371314"/>
              <a:gd name="connsiteY1" fmla="*/ 2216446 h 6557020"/>
              <a:gd name="connsiteX2" fmla="*/ 823964 w 7371314"/>
              <a:gd name="connsiteY2" fmla="*/ 2109683 h 6557020"/>
              <a:gd name="connsiteX3" fmla="*/ 1125415 w 7371314"/>
              <a:gd name="connsiteY3" fmla="*/ 1868522 h 6557020"/>
              <a:gd name="connsiteX4" fmla="*/ 1497204 w 7371314"/>
              <a:gd name="connsiteY4" fmla="*/ 1667555 h 6557020"/>
              <a:gd name="connsiteX5" fmla="*/ 1858944 w 7371314"/>
              <a:gd name="connsiteY5" fmla="*/ 1607265 h 6557020"/>
              <a:gd name="connsiteX6" fmla="*/ 2230733 w 7371314"/>
              <a:gd name="connsiteY6" fmla="*/ 1697700 h 6557020"/>
              <a:gd name="connsiteX7" fmla="*/ 2401555 w 7371314"/>
              <a:gd name="connsiteY7" fmla="*/ 1928812 h 6557020"/>
              <a:gd name="connsiteX8" fmla="*/ 2602522 w 7371314"/>
              <a:gd name="connsiteY8" fmla="*/ 1989102 h 6557020"/>
              <a:gd name="connsiteX9" fmla="*/ 2893925 w 7371314"/>
              <a:gd name="connsiteY9" fmla="*/ 1918764 h 6557020"/>
              <a:gd name="connsiteX10" fmla="*/ 3235569 w 7371314"/>
              <a:gd name="connsiteY10" fmla="*/ 1828329 h 6557020"/>
              <a:gd name="connsiteX11" fmla="*/ 3396342 w 7371314"/>
              <a:gd name="connsiteY11" fmla="*/ 1868522 h 6557020"/>
              <a:gd name="connsiteX12" fmla="*/ 3526971 w 7371314"/>
              <a:gd name="connsiteY12" fmla="*/ 1774842 h 6557020"/>
              <a:gd name="connsiteX13" fmla="*/ 3848518 w 7371314"/>
              <a:gd name="connsiteY13" fmla="*/ 1549592 h 6557020"/>
              <a:gd name="connsiteX14" fmla="*/ 4220307 w 7371314"/>
              <a:gd name="connsiteY14" fmla="*/ 1426395 h 6557020"/>
              <a:gd name="connsiteX15" fmla="*/ 4491613 w 7371314"/>
              <a:gd name="connsiteY15" fmla="*/ 1279333 h 6557020"/>
              <a:gd name="connsiteX16" fmla="*/ 4796203 w 7371314"/>
              <a:gd name="connsiteY16" fmla="*/ 1137609 h 6557020"/>
              <a:gd name="connsiteX17" fmla="*/ 4868635 w 7371314"/>
              <a:gd name="connsiteY17" fmla="*/ 815015 h 6557020"/>
              <a:gd name="connsiteX18" fmla="*/ 5136277 w 7371314"/>
              <a:gd name="connsiteY18" fmla="*/ 434748 h 6557020"/>
              <a:gd name="connsiteX19" fmla="*/ 5619121 w 7371314"/>
              <a:gd name="connsiteY19" fmla="*/ 83579 h 6557020"/>
              <a:gd name="connsiteX20" fmla="*/ 5828567 w 7371314"/>
              <a:gd name="connsiteY20" fmla="*/ 576 h 6557020"/>
              <a:gd name="connsiteX21" fmla="*/ 5996772 w 7371314"/>
              <a:gd name="connsiteY21" fmla="*/ 53015 h 6557020"/>
              <a:gd name="connsiteX22" fmla="*/ 6130541 w 7371314"/>
              <a:gd name="connsiteY22" fmla="*/ 168362 h 6557020"/>
              <a:gd name="connsiteX23" fmla="*/ 6249551 w 7371314"/>
              <a:gd name="connsiteY23" fmla="*/ 328612 h 6557020"/>
              <a:gd name="connsiteX24" fmla="*/ 6284406 w 7371314"/>
              <a:gd name="connsiteY24" fmla="*/ 522776 h 6557020"/>
              <a:gd name="connsiteX25" fmla="*/ 6270171 w 7371314"/>
              <a:gd name="connsiteY25" fmla="*/ 743107 h 6557020"/>
              <a:gd name="connsiteX26" fmla="*/ 6475325 w 7371314"/>
              <a:gd name="connsiteY26" fmla="*/ 862117 h 6557020"/>
              <a:gd name="connsiteX27" fmla="*/ 6549327 w 7371314"/>
              <a:gd name="connsiteY27" fmla="*/ 1123374 h 6557020"/>
              <a:gd name="connsiteX28" fmla="*/ 6595382 w 7371314"/>
              <a:gd name="connsiteY28" fmla="*/ 1312723 h 6557020"/>
              <a:gd name="connsiteX29" fmla="*/ 6628667 w 7371314"/>
              <a:gd name="connsiteY29" fmla="*/ 1522692 h 6557020"/>
              <a:gd name="connsiteX30" fmla="*/ 6718579 w 7371314"/>
              <a:gd name="connsiteY30" fmla="*/ 1719786 h 6557020"/>
              <a:gd name="connsiteX31" fmla="*/ 6653578 w 7371314"/>
              <a:gd name="connsiteY31" fmla="*/ 1938861 h 6557020"/>
              <a:gd name="connsiteX32" fmla="*/ 6684770 w 7371314"/>
              <a:gd name="connsiteY32" fmla="*/ 2169449 h 6557020"/>
              <a:gd name="connsiteX33" fmla="*/ 6764633 w 7371314"/>
              <a:gd name="connsiteY33" fmla="*/ 2370417 h 6557020"/>
              <a:gd name="connsiteX34" fmla="*/ 6958692 w 7371314"/>
              <a:gd name="connsiteY34" fmla="*/ 2630104 h 6557020"/>
              <a:gd name="connsiteX35" fmla="*/ 7088797 w 7371314"/>
              <a:gd name="connsiteY35" fmla="*/ 2821022 h 6557020"/>
              <a:gd name="connsiteX36" fmla="*/ 7123653 w 7371314"/>
              <a:gd name="connsiteY36" fmla="*/ 3065427 h 6557020"/>
              <a:gd name="connsiteX37" fmla="*/ 7192944 w 7371314"/>
              <a:gd name="connsiteY37" fmla="*/ 3269011 h 6557020"/>
              <a:gd name="connsiteX38" fmla="*/ 7273331 w 7371314"/>
              <a:gd name="connsiteY38" fmla="*/ 3488505 h 6557020"/>
              <a:gd name="connsiteX39" fmla="*/ 7302953 w 7371314"/>
              <a:gd name="connsiteY39" fmla="*/ 3660897 h 6557020"/>
              <a:gd name="connsiteX40" fmla="*/ 7371198 w 7371314"/>
              <a:gd name="connsiteY40" fmla="*/ 4188645 h 6557020"/>
              <a:gd name="connsiteX41" fmla="*/ 7285054 w 7371314"/>
              <a:gd name="connsiteY41" fmla="*/ 4410755 h 6557020"/>
              <a:gd name="connsiteX42" fmla="*/ 7033846 w 7371314"/>
              <a:gd name="connsiteY42" fmla="*/ 4762448 h 6557020"/>
              <a:gd name="connsiteX43" fmla="*/ 6792685 w 7371314"/>
              <a:gd name="connsiteY43" fmla="*/ 4943318 h 6557020"/>
              <a:gd name="connsiteX44" fmla="*/ 6798547 w 7371314"/>
              <a:gd name="connsiteY44" fmla="*/ 5279205 h 6557020"/>
              <a:gd name="connsiteX45" fmla="*/ 6466009 w 7371314"/>
              <a:gd name="connsiteY45" fmla="*/ 5851647 h 6557020"/>
              <a:gd name="connsiteX46" fmla="*/ 6065645 w 7371314"/>
              <a:gd name="connsiteY46" fmla="*/ 6557020 h 6557020"/>
              <a:gd name="connsiteX0" fmla="*/ 0 w 7371314"/>
              <a:gd name="connsiteY0" fmla="*/ 2230263 h 6557020"/>
              <a:gd name="connsiteX1" fmla="*/ 331595 w 7371314"/>
              <a:gd name="connsiteY1" fmla="*/ 2216446 h 6557020"/>
              <a:gd name="connsiteX2" fmla="*/ 823964 w 7371314"/>
              <a:gd name="connsiteY2" fmla="*/ 2109683 h 6557020"/>
              <a:gd name="connsiteX3" fmla="*/ 1125415 w 7371314"/>
              <a:gd name="connsiteY3" fmla="*/ 1868522 h 6557020"/>
              <a:gd name="connsiteX4" fmla="*/ 1497204 w 7371314"/>
              <a:gd name="connsiteY4" fmla="*/ 1667555 h 6557020"/>
              <a:gd name="connsiteX5" fmla="*/ 1858944 w 7371314"/>
              <a:gd name="connsiteY5" fmla="*/ 1607265 h 6557020"/>
              <a:gd name="connsiteX6" fmla="*/ 2230733 w 7371314"/>
              <a:gd name="connsiteY6" fmla="*/ 1697700 h 6557020"/>
              <a:gd name="connsiteX7" fmla="*/ 2401555 w 7371314"/>
              <a:gd name="connsiteY7" fmla="*/ 1928812 h 6557020"/>
              <a:gd name="connsiteX8" fmla="*/ 2602522 w 7371314"/>
              <a:gd name="connsiteY8" fmla="*/ 1989102 h 6557020"/>
              <a:gd name="connsiteX9" fmla="*/ 2893925 w 7371314"/>
              <a:gd name="connsiteY9" fmla="*/ 1918764 h 6557020"/>
              <a:gd name="connsiteX10" fmla="*/ 3235569 w 7371314"/>
              <a:gd name="connsiteY10" fmla="*/ 1828329 h 6557020"/>
              <a:gd name="connsiteX11" fmla="*/ 3396342 w 7371314"/>
              <a:gd name="connsiteY11" fmla="*/ 1868522 h 6557020"/>
              <a:gd name="connsiteX12" fmla="*/ 3526971 w 7371314"/>
              <a:gd name="connsiteY12" fmla="*/ 1774842 h 6557020"/>
              <a:gd name="connsiteX13" fmla="*/ 3848518 w 7371314"/>
              <a:gd name="connsiteY13" fmla="*/ 1549592 h 6557020"/>
              <a:gd name="connsiteX14" fmla="*/ 4220307 w 7371314"/>
              <a:gd name="connsiteY14" fmla="*/ 1426395 h 6557020"/>
              <a:gd name="connsiteX15" fmla="*/ 4491613 w 7371314"/>
              <a:gd name="connsiteY15" fmla="*/ 1279333 h 6557020"/>
              <a:gd name="connsiteX16" fmla="*/ 4796203 w 7371314"/>
              <a:gd name="connsiteY16" fmla="*/ 1137609 h 6557020"/>
              <a:gd name="connsiteX17" fmla="*/ 4868635 w 7371314"/>
              <a:gd name="connsiteY17" fmla="*/ 815015 h 6557020"/>
              <a:gd name="connsiteX18" fmla="*/ 5136277 w 7371314"/>
              <a:gd name="connsiteY18" fmla="*/ 434748 h 6557020"/>
              <a:gd name="connsiteX19" fmla="*/ 5619121 w 7371314"/>
              <a:gd name="connsiteY19" fmla="*/ 83579 h 6557020"/>
              <a:gd name="connsiteX20" fmla="*/ 5828567 w 7371314"/>
              <a:gd name="connsiteY20" fmla="*/ 576 h 6557020"/>
              <a:gd name="connsiteX21" fmla="*/ 5996772 w 7371314"/>
              <a:gd name="connsiteY21" fmla="*/ 53015 h 6557020"/>
              <a:gd name="connsiteX22" fmla="*/ 6130541 w 7371314"/>
              <a:gd name="connsiteY22" fmla="*/ 168362 h 6557020"/>
              <a:gd name="connsiteX23" fmla="*/ 6249551 w 7371314"/>
              <a:gd name="connsiteY23" fmla="*/ 328612 h 6557020"/>
              <a:gd name="connsiteX24" fmla="*/ 6284406 w 7371314"/>
              <a:gd name="connsiteY24" fmla="*/ 522776 h 6557020"/>
              <a:gd name="connsiteX25" fmla="*/ 6270171 w 7371314"/>
              <a:gd name="connsiteY25" fmla="*/ 743107 h 6557020"/>
              <a:gd name="connsiteX26" fmla="*/ 6475325 w 7371314"/>
              <a:gd name="connsiteY26" fmla="*/ 862117 h 6557020"/>
              <a:gd name="connsiteX27" fmla="*/ 6549327 w 7371314"/>
              <a:gd name="connsiteY27" fmla="*/ 1123374 h 6557020"/>
              <a:gd name="connsiteX28" fmla="*/ 6595382 w 7371314"/>
              <a:gd name="connsiteY28" fmla="*/ 1312723 h 6557020"/>
              <a:gd name="connsiteX29" fmla="*/ 6628667 w 7371314"/>
              <a:gd name="connsiteY29" fmla="*/ 1522692 h 6557020"/>
              <a:gd name="connsiteX30" fmla="*/ 6718579 w 7371314"/>
              <a:gd name="connsiteY30" fmla="*/ 1719786 h 6557020"/>
              <a:gd name="connsiteX31" fmla="*/ 6653578 w 7371314"/>
              <a:gd name="connsiteY31" fmla="*/ 1938861 h 6557020"/>
              <a:gd name="connsiteX32" fmla="*/ 6684770 w 7371314"/>
              <a:gd name="connsiteY32" fmla="*/ 2169449 h 6557020"/>
              <a:gd name="connsiteX33" fmla="*/ 6764633 w 7371314"/>
              <a:gd name="connsiteY33" fmla="*/ 2370417 h 6557020"/>
              <a:gd name="connsiteX34" fmla="*/ 6958692 w 7371314"/>
              <a:gd name="connsiteY34" fmla="*/ 2630104 h 6557020"/>
              <a:gd name="connsiteX35" fmla="*/ 7088797 w 7371314"/>
              <a:gd name="connsiteY35" fmla="*/ 2821022 h 6557020"/>
              <a:gd name="connsiteX36" fmla="*/ 7123653 w 7371314"/>
              <a:gd name="connsiteY36" fmla="*/ 3065427 h 6557020"/>
              <a:gd name="connsiteX37" fmla="*/ 7192944 w 7371314"/>
              <a:gd name="connsiteY37" fmla="*/ 3269011 h 6557020"/>
              <a:gd name="connsiteX38" fmla="*/ 7273331 w 7371314"/>
              <a:gd name="connsiteY38" fmla="*/ 3488505 h 6557020"/>
              <a:gd name="connsiteX39" fmla="*/ 7302953 w 7371314"/>
              <a:gd name="connsiteY39" fmla="*/ 3660897 h 6557020"/>
              <a:gd name="connsiteX40" fmla="*/ 7371198 w 7371314"/>
              <a:gd name="connsiteY40" fmla="*/ 4188645 h 6557020"/>
              <a:gd name="connsiteX41" fmla="*/ 7285054 w 7371314"/>
              <a:gd name="connsiteY41" fmla="*/ 4410755 h 6557020"/>
              <a:gd name="connsiteX42" fmla="*/ 7033846 w 7371314"/>
              <a:gd name="connsiteY42" fmla="*/ 4762448 h 6557020"/>
              <a:gd name="connsiteX43" fmla="*/ 6792685 w 7371314"/>
              <a:gd name="connsiteY43" fmla="*/ 4943318 h 6557020"/>
              <a:gd name="connsiteX44" fmla="*/ 6798547 w 7371314"/>
              <a:gd name="connsiteY44" fmla="*/ 5279205 h 6557020"/>
              <a:gd name="connsiteX45" fmla="*/ 6466009 w 7371314"/>
              <a:gd name="connsiteY45" fmla="*/ 5794497 h 6557020"/>
              <a:gd name="connsiteX46" fmla="*/ 6065645 w 7371314"/>
              <a:gd name="connsiteY46" fmla="*/ 6557020 h 6557020"/>
              <a:gd name="connsiteX0" fmla="*/ 0 w 7371314"/>
              <a:gd name="connsiteY0" fmla="*/ 2230263 h 6557020"/>
              <a:gd name="connsiteX1" fmla="*/ 331595 w 7371314"/>
              <a:gd name="connsiteY1" fmla="*/ 2216446 h 6557020"/>
              <a:gd name="connsiteX2" fmla="*/ 823964 w 7371314"/>
              <a:gd name="connsiteY2" fmla="*/ 2109683 h 6557020"/>
              <a:gd name="connsiteX3" fmla="*/ 1125415 w 7371314"/>
              <a:gd name="connsiteY3" fmla="*/ 1868522 h 6557020"/>
              <a:gd name="connsiteX4" fmla="*/ 1497204 w 7371314"/>
              <a:gd name="connsiteY4" fmla="*/ 1667555 h 6557020"/>
              <a:gd name="connsiteX5" fmla="*/ 1858944 w 7371314"/>
              <a:gd name="connsiteY5" fmla="*/ 1607265 h 6557020"/>
              <a:gd name="connsiteX6" fmla="*/ 2230733 w 7371314"/>
              <a:gd name="connsiteY6" fmla="*/ 1697700 h 6557020"/>
              <a:gd name="connsiteX7" fmla="*/ 2401555 w 7371314"/>
              <a:gd name="connsiteY7" fmla="*/ 1928812 h 6557020"/>
              <a:gd name="connsiteX8" fmla="*/ 2602522 w 7371314"/>
              <a:gd name="connsiteY8" fmla="*/ 1989102 h 6557020"/>
              <a:gd name="connsiteX9" fmla="*/ 2893925 w 7371314"/>
              <a:gd name="connsiteY9" fmla="*/ 1918764 h 6557020"/>
              <a:gd name="connsiteX10" fmla="*/ 3235569 w 7371314"/>
              <a:gd name="connsiteY10" fmla="*/ 1828329 h 6557020"/>
              <a:gd name="connsiteX11" fmla="*/ 3396342 w 7371314"/>
              <a:gd name="connsiteY11" fmla="*/ 1868522 h 6557020"/>
              <a:gd name="connsiteX12" fmla="*/ 3526971 w 7371314"/>
              <a:gd name="connsiteY12" fmla="*/ 1774842 h 6557020"/>
              <a:gd name="connsiteX13" fmla="*/ 3848518 w 7371314"/>
              <a:gd name="connsiteY13" fmla="*/ 1549592 h 6557020"/>
              <a:gd name="connsiteX14" fmla="*/ 4220307 w 7371314"/>
              <a:gd name="connsiteY14" fmla="*/ 1426395 h 6557020"/>
              <a:gd name="connsiteX15" fmla="*/ 4491613 w 7371314"/>
              <a:gd name="connsiteY15" fmla="*/ 1279333 h 6557020"/>
              <a:gd name="connsiteX16" fmla="*/ 4796203 w 7371314"/>
              <a:gd name="connsiteY16" fmla="*/ 1137609 h 6557020"/>
              <a:gd name="connsiteX17" fmla="*/ 4868635 w 7371314"/>
              <a:gd name="connsiteY17" fmla="*/ 815015 h 6557020"/>
              <a:gd name="connsiteX18" fmla="*/ 5136277 w 7371314"/>
              <a:gd name="connsiteY18" fmla="*/ 434748 h 6557020"/>
              <a:gd name="connsiteX19" fmla="*/ 5619121 w 7371314"/>
              <a:gd name="connsiteY19" fmla="*/ 83579 h 6557020"/>
              <a:gd name="connsiteX20" fmla="*/ 5828567 w 7371314"/>
              <a:gd name="connsiteY20" fmla="*/ 576 h 6557020"/>
              <a:gd name="connsiteX21" fmla="*/ 5996772 w 7371314"/>
              <a:gd name="connsiteY21" fmla="*/ 53015 h 6557020"/>
              <a:gd name="connsiteX22" fmla="*/ 6130541 w 7371314"/>
              <a:gd name="connsiteY22" fmla="*/ 168362 h 6557020"/>
              <a:gd name="connsiteX23" fmla="*/ 6249551 w 7371314"/>
              <a:gd name="connsiteY23" fmla="*/ 328612 h 6557020"/>
              <a:gd name="connsiteX24" fmla="*/ 6284406 w 7371314"/>
              <a:gd name="connsiteY24" fmla="*/ 522776 h 6557020"/>
              <a:gd name="connsiteX25" fmla="*/ 6270171 w 7371314"/>
              <a:gd name="connsiteY25" fmla="*/ 743107 h 6557020"/>
              <a:gd name="connsiteX26" fmla="*/ 6475325 w 7371314"/>
              <a:gd name="connsiteY26" fmla="*/ 862117 h 6557020"/>
              <a:gd name="connsiteX27" fmla="*/ 6549327 w 7371314"/>
              <a:gd name="connsiteY27" fmla="*/ 1123374 h 6557020"/>
              <a:gd name="connsiteX28" fmla="*/ 6595382 w 7371314"/>
              <a:gd name="connsiteY28" fmla="*/ 1312723 h 6557020"/>
              <a:gd name="connsiteX29" fmla="*/ 6628667 w 7371314"/>
              <a:gd name="connsiteY29" fmla="*/ 1522692 h 6557020"/>
              <a:gd name="connsiteX30" fmla="*/ 6718579 w 7371314"/>
              <a:gd name="connsiteY30" fmla="*/ 1719786 h 6557020"/>
              <a:gd name="connsiteX31" fmla="*/ 6653578 w 7371314"/>
              <a:gd name="connsiteY31" fmla="*/ 1938861 h 6557020"/>
              <a:gd name="connsiteX32" fmla="*/ 6684770 w 7371314"/>
              <a:gd name="connsiteY32" fmla="*/ 2169449 h 6557020"/>
              <a:gd name="connsiteX33" fmla="*/ 6764633 w 7371314"/>
              <a:gd name="connsiteY33" fmla="*/ 2370417 h 6557020"/>
              <a:gd name="connsiteX34" fmla="*/ 6958692 w 7371314"/>
              <a:gd name="connsiteY34" fmla="*/ 2630104 h 6557020"/>
              <a:gd name="connsiteX35" fmla="*/ 7088797 w 7371314"/>
              <a:gd name="connsiteY35" fmla="*/ 2821022 h 6557020"/>
              <a:gd name="connsiteX36" fmla="*/ 7123653 w 7371314"/>
              <a:gd name="connsiteY36" fmla="*/ 3065427 h 6557020"/>
              <a:gd name="connsiteX37" fmla="*/ 7192944 w 7371314"/>
              <a:gd name="connsiteY37" fmla="*/ 3269011 h 6557020"/>
              <a:gd name="connsiteX38" fmla="*/ 7273331 w 7371314"/>
              <a:gd name="connsiteY38" fmla="*/ 3488505 h 6557020"/>
              <a:gd name="connsiteX39" fmla="*/ 7302953 w 7371314"/>
              <a:gd name="connsiteY39" fmla="*/ 3660897 h 6557020"/>
              <a:gd name="connsiteX40" fmla="*/ 7371198 w 7371314"/>
              <a:gd name="connsiteY40" fmla="*/ 4188645 h 6557020"/>
              <a:gd name="connsiteX41" fmla="*/ 7285054 w 7371314"/>
              <a:gd name="connsiteY41" fmla="*/ 4410755 h 6557020"/>
              <a:gd name="connsiteX42" fmla="*/ 7033846 w 7371314"/>
              <a:gd name="connsiteY42" fmla="*/ 4762448 h 6557020"/>
              <a:gd name="connsiteX43" fmla="*/ 6792685 w 7371314"/>
              <a:gd name="connsiteY43" fmla="*/ 4943318 h 6557020"/>
              <a:gd name="connsiteX44" fmla="*/ 6798547 w 7371314"/>
              <a:gd name="connsiteY44" fmla="*/ 5279205 h 6557020"/>
              <a:gd name="connsiteX45" fmla="*/ 6466009 w 7371314"/>
              <a:gd name="connsiteY45" fmla="*/ 5794497 h 6557020"/>
              <a:gd name="connsiteX46" fmla="*/ 6065645 w 7371314"/>
              <a:gd name="connsiteY46" fmla="*/ 6557020 h 6557020"/>
              <a:gd name="connsiteX0" fmla="*/ 0 w 7371314"/>
              <a:gd name="connsiteY0" fmla="*/ 2230263 h 6557020"/>
              <a:gd name="connsiteX1" fmla="*/ 331595 w 7371314"/>
              <a:gd name="connsiteY1" fmla="*/ 2216446 h 6557020"/>
              <a:gd name="connsiteX2" fmla="*/ 823964 w 7371314"/>
              <a:gd name="connsiteY2" fmla="*/ 2109683 h 6557020"/>
              <a:gd name="connsiteX3" fmla="*/ 1125415 w 7371314"/>
              <a:gd name="connsiteY3" fmla="*/ 1868522 h 6557020"/>
              <a:gd name="connsiteX4" fmla="*/ 1497204 w 7371314"/>
              <a:gd name="connsiteY4" fmla="*/ 1667555 h 6557020"/>
              <a:gd name="connsiteX5" fmla="*/ 1858944 w 7371314"/>
              <a:gd name="connsiteY5" fmla="*/ 1607265 h 6557020"/>
              <a:gd name="connsiteX6" fmla="*/ 2230733 w 7371314"/>
              <a:gd name="connsiteY6" fmla="*/ 1697700 h 6557020"/>
              <a:gd name="connsiteX7" fmla="*/ 2401555 w 7371314"/>
              <a:gd name="connsiteY7" fmla="*/ 1928812 h 6557020"/>
              <a:gd name="connsiteX8" fmla="*/ 2602522 w 7371314"/>
              <a:gd name="connsiteY8" fmla="*/ 1989102 h 6557020"/>
              <a:gd name="connsiteX9" fmla="*/ 2893925 w 7371314"/>
              <a:gd name="connsiteY9" fmla="*/ 1918764 h 6557020"/>
              <a:gd name="connsiteX10" fmla="*/ 3235569 w 7371314"/>
              <a:gd name="connsiteY10" fmla="*/ 1828329 h 6557020"/>
              <a:gd name="connsiteX11" fmla="*/ 3396342 w 7371314"/>
              <a:gd name="connsiteY11" fmla="*/ 1868522 h 6557020"/>
              <a:gd name="connsiteX12" fmla="*/ 3526971 w 7371314"/>
              <a:gd name="connsiteY12" fmla="*/ 1774842 h 6557020"/>
              <a:gd name="connsiteX13" fmla="*/ 3848518 w 7371314"/>
              <a:gd name="connsiteY13" fmla="*/ 1549592 h 6557020"/>
              <a:gd name="connsiteX14" fmla="*/ 4220307 w 7371314"/>
              <a:gd name="connsiteY14" fmla="*/ 1426395 h 6557020"/>
              <a:gd name="connsiteX15" fmla="*/ 4491613 w 7371314"/>
              <a:gd name="connsiteY15" fmla="*/ 1279333 h 6557020"/>
              <a:gd name="connsiteX16" fmla="*/ 4796203 w 7371314"/>
              <a:gd name="connsiteY16" fmla="*/ 1137609 h 6557020"/>
              <a:gd name="connsiteX17" fmla="*/ 4868635 w 7371314"/>
              <a:gd name="connsiteY17" fmla="*/ 815015 h 6557020"/>
              <a:gd name="connsiteX18" fmla="*/ 5136277 w 7371314"/>
              <a:gd name="connsiteY18" fmla="*/ 434748 h 6557020"/>
              <a:gd name="connsiteX19" fmla="*/ 5619121 w 7371314"/>
              <a:gd name="connsiteY19" fmla="*/ 83579 h 6557020"/>
              <a:gd name="connsiteX20" fmla="*/ 5828567 w 7371314"/>
              <a:gd name="connsiteY20" fmla="*/ 576 h 6557020"/>
              <a:gd name="connsiteX21" fmla="*/ 5996772 w 7371314"/>
              <a:gd name="connsiteY21" fmla="*/ 53015 h 6557020"/>
              <a:gd name="connsiteX22" fmla="*/ 6130541 w 7371314"/>
              <a:gd name="connsiteY22" fmla="*/ 168362 h 6557020"/>
              <a:gd name="connsiteX23" fmla="*/ 6249551 w 7371314"/>
              <a:gd name="connsiteY23" fmla="*/ 328612 h 6557020"/>
              <a:gd name="connsiteX24" fmla="*/ 6284406 w 7371314"/>
              <a:gd name="connsiteY24" fmla="*/ 522776 h 6557020"/>
              <a:gd name="connsiteX25" fmla="*/ 6270171 w 7371314"/>
              <a:gd name="connsiteY25" fmla="*/ 743107 h 6557020"/>
              <a:gd name="connsiteX26" fmla="*/ 6475325 w 7371314"/>
              <a:gd name="connsiteY26" fmla="*/ 862117 h 6557020"/>
              <a:gd name="connsiteX27" fmla="*/ 6549327 w 7371314"/>
              <a:gd name="connsiteY27" fmla="*/ 1123374 h 6557020"/>
              <a:gd name="connsiteX28" fmla="*/ 6595382 w 7371314"/>
              <a:gd name="connsiteY28" fmla="*/ 1312723 h 6557020"/>
              <a:gd name="connsiteX29" fmla="*/ 6628667 w 7371314"/>
              <a:gd name="connsiteY29" fmla="*/ 1522692 h 6557020"/>
              <a:gd name="connsiteX30" fmla="*/ 6718579 w 7371314"/>
              <a:gd name="connsiteY30" fmla="*/ 1719786 h 6557020"/>
              <a:gd name="connsiteX31" fmla="*/ 6653578 w 7371314"/>
              <a:gd name="connsiteY31" fmla="*/ 1938861 h 6557020"/>
              <a:gd name="connsiteX32" fmla="*/ 6684770 w 7371314"/>
              <a:gd name="connsiteY32" fmla="*/ 2169449 h 6557020"/>
              <a:gd name="connsiteX33" fmla="*/ 6764633 w 7371314"/>
              <a:gd name="connsiteY33" fmla="*/ 2370417 h 6557020"/>
              <a:gd name="connsiteX34" fmla="*/ 6958692 w 7371314"/>
              <a:gd name="connsiteY34" fmla="*/ 2630104 h 6557020"/>
              <a:gd name="connsiteX35" fmla="*/ 7088797 w 7371314"/>
              <a:gd name="connsiteY35" fmla="*/ 2821022 h 6557020"/>
              <a:gd name="connsiteX36" fmla="*/ 7123653 w 7371314"/>
              <a:gd name="connsiteY36" fmla="*/ 3065427 h 6557020"/>
              <a:gd name="connsiteX37" fmla="*/ 7192944 w 7371314"/>
              <a:gd name="connsiteY37" fmla="*/ 3269011 h 6557020"/>
              <a:gd name="connsiteX38" fmla="*/ 7273331 w 7371314"/>
              <a:gd name="connsiteY38" fmla="*/ 3488505 h 6557020"/>
              <a:gd name="connsiteX39" fmla="*/ 7302953 w 7371314"/>
              <a:gd name="connsiteY39" fmla="*/ 3660897 h 6557020"/>
              <a:gd name="connsiteX40" fmla="*/ 7371198 w 7371314"/>
              <a:gd name="connsiteY40" fmla="*/ 4188645 h 6557020"/>
              <a:gd name="connsiteX41" fmla="*/ 7285054 w 7371314"/>
              <a:gd name="connsiteY41" fmla="*/ 4410755 h 6557020"/>
              <a:gd name="connsiteX42" fmla="*/ 7033846 w 7371314"/>
              <a:gd name="connsiteY42" fmla="*/ 4762448 h 6557020"/>
              <a:gd name="connsiteX43" fmla="*/ 6792685 w 7371314"/>
              <a:gd name="connsiteY43" fmla="*/ 4943318 h 6557020"/>
              <a:gd name="connsiteX44" fmla="*/ 6798547 w 7371314"/>
              <a:gd name="connsiteY44" fmla="*/ 5279205 h 6557020"/>
              <a:gd name="connsiteX45" fmla="*/ 6466009 w 7371314"/>
              <a:gd name="connsiteY45" fmla="*/ 5794497 h 6557020"/>
              <a:gd name="connsiteX46" fmla="*/ 6065645 w 7371314"/>
              <a:gd name="connsiteY46" fmla="*/ 6557020 h 6557020"/>
              <a:gd name="connsiteX0" fmla="*/ 0 w 7371314"/>
              <a:gd name="connsiteY0" fmla="*/ 2230263 h 6557020"/>
              <a:gd name="connsiteX1" fmla="*/ 331595 w 7371314"/>
              <a:gd name="connsiteY1" fmla="*/ 2216446 h 6557020"/>
              <a:gd name="connsiteX2" fmla="*/ 823964 w 7371314"/>
              <a:gd name="connsiteY2" fmla="*/ 2109683 h 6557020"/>
              <a:gd name="connsiteX3" fmla="*/ 1125415 w 7371314"/>
              <a:gd name="connsiteY3" fmla="*/ 1868522 h 6557020"/>
              <a:gd name="connsiteX4" fmla="*/ 1497204 w 7371314"/>
              <a:gd name="connsiteY4" fmla="*/ 1667555 h 6557020"/>
              <a:gd name="connsiteX5" fmla="*/ 1858944 w 7371314"/>
              <a:gd name="connsiteY5" fmla="*/ 1607265 h 6557020"/>
              <a:gd name="connsiteX6" fmla="*/ 2230733 w 7371314"/>
              <a:gd name="connsiteY6" fmla="*/ 1697700 h 6557020"/>
              <a:gd name="connsiteX7" fmla="*/ 2401555 w 7371314"/>
              <a:gd name="connsiteY7" fmla="*/ 1928812 h 6557020"/>
              <a:gd name="connsiteX8" fmla="*/ 2602522 w 7371314"/>
              <a:gd name="connsiteY8" fmla="*/ 1989102 h 6557020"/>
              <a:gd name="connsiteX9" fmla="*/ 2893925 w 7371314"/>
              <a:gd name="connsiteY9" fmla="*/ 1918764 h 6557020"/>
              <a:gd name="connsiteX10" fmla="*/ 3235569 w 7371314"/>
              <a:gd name="connsiteY10" fmla="*/ 1828329 h 6557020"/>
              <a:gd name="connsiteX11" fmla="*/ 3396342 w 7371314"/>
              <a:gd name="connsiteY11" fmla="*/ 1868522 h 6557020"/>
              <a:gd name="connsiteX12" fmla="*/ 3526971 w 7371314"/>
              <a:gd name="connsiteY12" fmla="*/ 1774842 h 6557020"/>
              <a:gd name="connsiteX13" fmla="*/ 3848518 w 7371314"/>
              <a:gd name="connsiteY13" fmla="*/ 1549592 h 6557020"/>
              <a:gd name="connsiteX14" fmla="*/ 4220307 w 7371314"/>
              <a:gd name="connsiteY14" fmla="*/ 1426395 h 6557020"/>
              <a:gd name="connsiteX15" fmla="*/ 4491613 w 7371314"/>
              <a:gd name="connsiteY15" fmla="*/ 1279333 h 6557020"/>
              <a:gd name="connsiteX16" fmla="*/ 4796203 w 7371314"/>
              <a:gd name="connsiteY16" fmla="*/ 1137609 h 6557020"/>
              <a:gd name="connsiteX17" fmla="*/ 4868635 w 7371314"/>
              <a:gd name="connsiteY17" fmla="*/ 815015 h 6557020"/>
              <a:gd name="connsiteX18" fmla="*/ 5136277 w 7371314"/>
              <a:gd name="connsiteY18" fmla="*/ 434748 h 6557020"/>
              <a:gd name="connsiteX19" fmla="*/ 5619121 w 7371314"/>
              <a:gd name="connsiteY19" fmla="*/ 83579 h 6557020"/>
              <a:gd name="connsiteX20" fmla="*/ 5828567 w 7371314"/>
              <a:gd name="connsiteY20" fmla="*/ 576 h 6557020"/>
              <a:gd name="connsiteX21" fmla="*/ 5996772 w 7371314"/>
              <a:gd name="connsiteY21" fmla="*/ 53015 h 6557020"/>
              <a:gd name="connsiteX22" fmla="*/ 6130541 w 7371314"/>
              <a:gd name="connsiteY22" fmla="*/ 168362 h 6557020"/>
              <a:gd name="connsiteX23" fmla="*/ 6249551 w 7371314"/>
              <a:gd name="connsiteY23" fmla="*/ 328612 h 6557020"/>
              <a:gd name="connsiteX24" fmla="*/ 6284406 w 7371314"/>
              <a:gd name="connsiteY24" fmla="*/ 522776 h 6557020"/>
              <a:gd name="connsiteX25" fmla="*/ 6270171 w 7371314"/>
              <a:gd name="connsiteY25" fmla="*/ 743107 h 6557020"/>
              <a:gd name="connsiteX26" fmla="*/ 6475325 w 7371314"/>
              <a:gd name="connsiteY26" fmla="*/ 862117 h 6557020"/>
              <a:gd name="connsiteX27" fmla="*/ 6549327 w 7371314"/>
              <a:gd name="connsiteY27" fmla="*/ 1123374 h 6557020"/>
              <a:gd name="connsiteX28" fmla="*/ 6595382 w 7371314"/>
              <a:gd name="connsiteY28" fmla="*/ 1312723 h 6557020"/>
              <a:gd name="connsiteX29" fmla="*/ 6628667 w 7371314"/>
              <a:gd name="connsiteY29" fmla="*/ 1522692 h 6557020"/>
              <a:gd name="connsiteX30" fmla="*/ 6718579 w 7371314"/>
              <a:gd name="connsiteY30" fmla="*/ 1719786 h 6557020"/>
              <a:gd name="connsiteX31" fmla="*/ 6653578 w 7371314"/>
              <a:gd name="connsiteY31" fmla="*/ 1938861 h 6557020"/>
              <a:gd name="connsiteX32" fmla="*/ 6684770 w 7371314"/>
              <a:gd name="connsiteY32" fmla="*/ 2169449 h 6557020"/>
              <a:gd name="connsiteX33" fmla="*/ 6764633 w 7371314"/>
              <a:gd name="connsiteY33" fmla="*/ 2370417 h 6557020"/>
              <a:gd name="connsiteX34" fmla="*/ 6958692 w 7371314"/>
              <a:gd name="connsiteY34" fmla="*/ 2630104 h 6557020"/>
              <a:gd name="connsiteX35" fmla="*/ 7088797 w 7371314"/>
              <a:gd name="connsiteY35" fmla="*/ 2821022 h 6557020"/>
              <a:gd name="connsiteX36" fmla="*/ 7123653 w 7371314"/>
              <a:gd name="connsiteY36" fmla="*/ 3065427 h 6557020"/>
              <a:gd name="connsiteX37" fmla="*/ 7192944 w 7371314"/>
              <a:gd name="connsiteY37" fmla="*/ 3269011 h 6557020"/>
              <a:gd name="connsiteX38" fmla="*/ 7273331 w 7371314"/>
              <a:gd name="connsiteY38" fmla="*/ 3488505 h 6557020"/>
              <a:gd name="connsiteX39" fmla="*/ 7302953 w 7371314"/>
              <a:gd name="connsiteY39" fmla="*/ 3660897 h 6557020"/>
              <a:gd name="connsiteX40" fmla="*/ 7371198 w 7371314"/>
              <a:gd name="connsiteY40" fmla="*/ 4188645 h 6557020"/>
              <a:gd name="connsiteX41" fmla="*/ 7285054 w 7371314"/>
              <a:gd name="connsiteY41" fmla="*/ 4410755 h 6557020"/>
              <a:gd name="connsiteX42" fmla="*/ 7033846 w 7371314"/>
              <a:gd name="connsiteY42" fmla="*/ 4762448 h 6557020"/>
              <a:gd name="connsiteX43" fmla="*/ 6792685 w 7371314"/>
              <a:gd name="connsiteY43" fmla="*/ 4943318 h 6557020"/>
              <a:gd name="connsiteX44" fmla="*/ 6798547 w 7371314"/>
              <a:gd name="connsiteY44" fmla="*/ 5279205 h 6557020"/>
              <a:gd name="connsiteX45" fmla="*/ 6466009 w 7371314"/>
              <a:gd name="connsiteY45" fmla="*/ 5794497 h 6557020"/>
              <a:gd name="connsiteX46" fmla="*/ 6065645 w 7371314"/>
              <a:gd name="connsiteY46" fmla="*/ 6557020 h 6557020"/>
              <a:gd name="connsiteX0" fmla="*/ 0 w 7371314"/>
              <a:gd name="connsiteY0" fmla="*/ 2230263 h 5794497"/>
              <a:gd name="connsiteX1" fmla="*/ 331595 w 7371314"/>
              <a:gd name="connsiteY1" fmla="*/ 2216446 h 5794497"/>
              <a:gd name="connsiteX2" fmla="*/ 823964 w 7371314"/>
              <a:gd name="connsiteY2" fmla="*/ 2109683 h 5794497"/>
              <a:gd name="connsiteX3" fmla="*/ 1125415 w 7371314"/>
              <a:gd name="connsiteY3" fmla="*/ 1868522 h 5794497"/>
              <a:gd name="connsiteX4" fmla="*/ 1497204 w 7371314"/>
              <a:gd name="connsiteY4" fmla="*/ 1667555 h 5794497"/>
              <a:gd name="connsiteX5" fmla="*/ 1858944 w 7371314"/>
              <a:gd name="connsiteY5" fmla="*/ 1607265 h 5794497"/>
              <a:gd name="connsiteX6" fmla="*/ 2230733 w 7371314"/>
              <a:gd name="connsiteY6" fmla="*/ 1697700 h 5794497"/>
              <a:gd name="connsiteX7" fmla="*/ 2401555 w 7371314"/>
              <a:gd name="connsiteY7" fmla="*/ 1928812 h 5794497"/>
              <a:gd name="connsiteX8" fmla="*/ 2602522 w 7371314"/>
              <a:gd name="connsiteY8" fmla="*/ 1989102 h 5794497"/>
              <a:gd name="connsiteX9" fmla="*/ 2893925 w 7371314"/>
              <a:gd name="connsiteY9" fmla="*/ 1918764 h 5794497"/>
              <a:gd name="connsiteX10" fmla="*/ 3235569 w 7371314"/>
              <a:gd name="connsiteY10" fmla="*/ 1828329 h 5794497"/>
              <a:gd name="connsiteX11" fmla="*/ 3396342 w 7371314"/>
              <a:gd name="connsiteY11" fmla="*/ 1868522 h 5794497"/>
              <a:gd name="connsiteX12" fmla="*/ 3526971 w 7371314"/>
              <a:gd name="connsiteY12" fmla="*/ 1774842 h 5794497"/>
              <a:gd name="connsiteX13" fmla="*/ 3848518 w 7371314"/>
              <a:gd name="connsiteY13" fmla="*/ 1549592 h 5794497"/>
              <a:gd name="connsiteX14" fmla="*/ 4220307 w 7371314"/>
              <a:gd name="connsiteY14" fmla="*/ 1426395 h 5794497"/>
              <a:gd name="connsiteX15" fmla="*/ 4491613 w 7371314"/>
              <a:gd name="connsiteY15" fmla="*/ 1279333 h 5794497"/>
              <a:gd name="connsiteX16" fmla="*/ 4796203 w 7371314"/>
              <a:gd name="connsiteY16" fmla="*/ 1137609 h 5794497"/>
              <a:gd name="connsiteX17" fmla="*/ 4868635 w 7371314"/>
              <a:gd name="connsiteY17" fmla="*/ 815015 h 5794497"/>
              <a:gd name="connsiteX18" fmla="*/ 5136277 w 7371314"/>
              <a:gd name="connsiteY18" fmla="*/ 434748 h 5794497"/>
              <a:gd name="connsiteX19" fmla="*/ 5619121 w 7371314"/>
              <a:gd name="connsiteY19" fmla="*/ 83579 h 5794497"/>
              <a:gd name="connsiteX20" fmla="*/ 5828567 w 7371314"/>
              <a:gd name="connsiteY20" fmla="*/ 576 h 5794497"/>
              <a:gd name="connsiteX21" fmla="*/ 5996772 w 7371314"/>
              <a:gd name="connsiteY21" fmla="*/ 53015 h 5794497"/>
              <a:gd name="connsiteX22" fmla="*/ 6130541 w 7371314"/>
              <a:gd name="connsiteY22" fmla="*/ 168362 h 5794497"/>
              <a:gd name="connsiteX23" fmla="*/ 6249551 w 7371314"/>
              <a:gd name="connsiteY23" fmla="*/ 328612 h 5794497"/>
              <a:gd name="connsiteX24" fmla="*/ 6284406 w 7371314"/>
              <a:gd name="connsiteY24" fmla="*/ 522776 h 5794497"/>
              <a:gd name="connsiteX25" fmla="*/ 6270171 w 7371314"/>
              <a:gd name="connsiteY25" fmla="*/ 743107 h 5794497"/>
              <a:gd name="connsiteX26" fmla="*/ 6475325 w 7371314"/>
              <a:gd name="connsiteY26" fmla="*/ 862117 h 5794497"/>
              <a:gd name="connsiteX27" fmla="*/ 6549327 w 7371314"/>
              <a:gd name="connsiteY27" fmla="*/ 1123374 h 5794497"/>
              <a:gd name="connsiteX28" fmla="*/ 6595382 w 7371314"/>
              <a:gd name="connsiteY28" fmla="*/ 1312723 h 5794497"/>
              <a:gd name="connsiteX29" fmla="*/ 6628667 w 7371314"/>
              <a:gd name="connsiteY29" fmla="*/ 1522692 h 5794497"/>
              <a:gd name="connsiteX30" fmla="*/ 6718579 w 7371314"/>
              <a:gd name="connsiteY30" fmla="*/ 1719786 h 5794497"/>
              <a:gd name="connsiteX31" fmla="*/ 6653578 w 7371314"/>
              <a:gd name="connsiteY31" fmla="*/ 1938861 h 5794497"/>
              <a:gd name="connsiteX32" fmla="*/ 6684770 w 7371314"/>
              <a:gd name="connsiteY32" fmla="*/ 2169449 h 5794497"/>
              <a:gd name="connsiteX33" fmla="*/ 6764633 w 7371314"/>
              <a:gd name="connsiteY33" fmla="*/ 2370417 h 5794497"/>
              <a:gd name="connsiteX34" fmla="*/ 6958692 w 7371314"/>
              <a:gd name="connsiteY34" fmla="*/ 2630104 h 5794497"/>
              <a:gd name="connsiteX35" fmla="*/ 7088797 w 7371314"/>
              <a:gd name="connsiteY35" fmla="*/ 2821022 h 5794497"/>
              <a:gd name="connsiteX36" fmla="*/ 7123653 w 7371314"/>
              <a:gd name="connsiteY36" fmla="*/ 3065427 h 5794497"/>
              <a:gd name="connsiteX37" fmla="*/ 7192944 w 7371314"/>
              <a:gd name="connsiteY37" fmla="*/ 3269011 h 5794497"/>
              <a:gd name="connsiteX38" fmla="*/ 7273331 w 7371314"/>
              <a:gd name="connsiteY38" fmla="*/ 3488505 h 5794497"/>
              <a:gd name="connsiteX39" fmla="*/ 7302953 w 7371314"/>
              <a:gd name="connsiteY39" fmla="*/ 3660897 h 5794497"/>
              <a:gd name="connsiteX40" fmla="*/ 7371198 w 7371314"/>
              <a:gd name="connsiteY40" fmla="*/ 4188645 h 5794497"/>
              <a:gd name="connsiteX41" fmla="*/ 7285054 w 7371314"/>
              <a:gd name="connsiteY41" fmla="*/ 4410755 h 5794497"/>
              <a:gd name="connsiteX42" fmla="*/ 7033846 w 7371314"/>
              <a:gd name="connsiteY42" fmla="*/ 4762448 h 5794497"/>
              <a:gd name="connsiteX43" fmla="*/ 6792685 w 7371314"/>
              <a:gd name="connsiteY43" fmla="*/ 4943318 h 5794497"/>
              <a:gd name="connsiteX44" fmla="*/ 6798547 w 7371314"/>
              <a:gd name="connsiteY44" fmla="*/ 5279205 h 5794497"/>
              <a:gd name="connsiteX45" fmla="*/ 6466009 w 7371314"/>
              <a:gd name="connsiteY45" fmla="*/ 5794497 h 5794497"/>
              <a:gd name="connsiteX0" fmla="*/ 0 w 7371314"/>
              <a:gd name="connsiteY0" fmla="*/ 2230263 h 5279205"/>
              <a:gd name="connsiteX1" fmla="*/ 331595 w 7371314"/>
              <a:gd name="connsiteY1" fmla="*/ 2216446 h 5279205"/>
              <a:gd name="connsiteX2" fmla="*/ 823964 w 7371314"/>
              <a:gd name="connsiteY2" fmla="*/ 2109683 h 5279205"/>
              <a:gd name="connsiteX3" fmla="*/ 1125415 w 7371314"/>
              <a:gd name="connsiteY3" fmla="*/ 1868522 h 5279205"/>
              <a:gd name="connsiteX4" fmla="*/ 1497204 w 7371314"/>
              <a:gd name="connsiteY4" fmla="*/ 1667555 h 5279205"/>
              <a:gd name="connsiteX5" fmla="*/ 1858944 w 7371314"/>
              <a:gd name="connsiteY5" fmla="*/ 1607265 h 5279205"/>
              <a:gd name="connsiteX6" fmla="*/ 2230733 w 7371314"/>
              <a:gd name="connsiteY6" fmla="*/ 1697700 h 5279205"/>
              <a:gd name="connsiteX7" fmla="*/ 2401555 w 7371314"/>
              <a:gd name="connsiteY7" fmla="*/ 1928812 h 5279205"/>
              <a:gd name="connsiteX8" fmla="*/ 2602522 w 7371314"/>
              <a:gd name="connsiteY8" fmla="*/ 1989102 h 5279205"/>
              <a:gd name="connsiteX9" fmla="*/ 2893925 w 7371314"/>
              <a:gd name="connsiteY9" fmla="*/ 1918764 h 5279205"/>
              <a:gd name="connsiteX10" fmla="*/ 3235569 w 7371314"/>
              <a:gd name="connsiteY10" fmla="*/ 1828329 h 5279205"/>
              <a:gd name="connsiteX11" fmla="*/ 3396342 w 7371314"/>
              <a:gd name="connsiteY11" fmla="*/ 1868522 h 5279205"/>
              <a:gd name="connsiteX12" fmla="*/ 3526971 w 7371314"/>
              <a:gd name="connsiteY12" fmla="*/ 1774842 h 5279205"/>
              <a:gd name="connsiteX13" fmla="*/ 3848518 w 7371314"/>
              <a:gd name="connsiteY13" fmla="*/ 1549592 h 5279205"/>
              <a:gd name="connsiteX14" fmla="*/ 4220307 w 7371314"/>
              <a:gd name="connsiteY14" fmla="*/ 1426395 h 5279205"/>
              <a:gd name="connsiteX15" fmla="*/ 4491613 w 7371314"/>
              <a:gd name="connsiteY15" fmla="*/ 1279333 h 5279205"/>
              <a:gd name="connsiteX16" fmla="*/ 4796203 w 7371314"/>
              <a:gd name="connsiteY16" fmla="*/ 1137609 h 5279205"/>
              <a:gd name="connsiteX17" fmla="*/ 4868635 w 7371314"/>
              <a:gd name="connsiteY17" fmla="*/ 815015 h 5279205"/>
              <a:gd name="connsiteX18" fmla="*/ 5136277 w 7371314"/>
              <a:gd name="connsiteY18" fmla="*/ 434748 h 5279205"/>
              <a:gd name="connsiteX19" fmla="*/ 5619121 w 7371314"/>
              <a:gd name="connsiteY19" fmla="*/ 83579 h 5279205"/>
              <a:gd name="connsiteX20" fmla="*/ 5828567 w 7371314"/>
              <a:gd name="connsiteY20" fmla="*/ 576 h 5279205"/>
              <a:gd name="connsiteX21" fmla="*/ 5996772 w 7371314"/>
              <a:gd name="connsiteY21" fmla="*/ 53015 h 5279205"/>
              <a:gd name="connsiteX22" fmla="*/ 6130541 w 7371314"/>
              <a:gd name="connsiteY22" fmla="*/ 168362 h 5279205"/>
              <a:gd name="connsiteX23" fmla="*/ 6249551 w 7371314"/>
              <a:gd name="connsiteY23" fmla="*/ 328612 h 5279205"/>
              <a:gd name="connsiteX24" fmla="*/ 6284406 w 7371314"/>
              <a:gd name="connsiteY24" fmla="*/ 522776 h 5279205"/>
              <a:gd name="connsiteX25" fmla="*/ 6270171 w 7371314"/>
              <a:gd name="connsiteY25" fmla="*/ 743107 h 5279205"/>
              <a:gd name="connsiteX26" fmla="*/ 6475325 w 7371314"/>
              <a:gd name="connsiteY26" fmla="*/ 862117 h 5279205"/>
              <a:gd name="connsiteX27" fmla="*/ 6549327 w 7371314"/>
              <a:gd name="connsiteY27" fmla="*/ 1123374 h 5279205"/>
              <a:gd name="connsiteX28" fmla="*/ 6595382 w 7371314"/>
              <a:gd name="connsiteY28" fmla="*/ 1312723 h 5279205"/>
              <a:gd name="connsiteX29" fmla="*/ 6628667 w 7371314"/>
              <a:gd name="connsiteY29" fmla="*/ 1522692 h 5279205"/>
              <a:gd name="connsiteX30" fmla="*/ 6718579 w 7371314"/>
              <a:gd name="connsiteY30" fmla="*/ 1719786 h 5279205"/>
              <a:gd name="connsiteX31" fmla="*/ 6653578 w 7371314"/>
              <a:gd name="connsiteY31" fmla="*/ 1938861 h 5279205"/>
              <a:gd name="connsiteX32" fmla="*/ 6684770 w 7371314"/>
              <a:gd name="connsiteY32" fmla="*/ 2169449 h 5279205"/>
              <a:gd name="connsiteX33" fmla="*/ 6764633 w 7371314"/>
              <a:gd name="connsiteY33" fmla="*/ 2370417 h 5279205"/>
              <a:gd name="connsiteX34" fmla="*/ 6958692 w 7371314"/>
              <a:gd name="connsiteY34" fmla="*/ 2630104 h 5279205"/>
              <a:gd name="connsiteX35" fmla="*/ 7088797 w 7371314"/>
              <a:gd name="connsiteY35" fmla="*/ 2821022 h 5279205"/>
              <a:gd name="connsiteX36" fmla="*/ 7123653 w 7371314"/>
              <a:gd name="connsiteY36" fmla="*/ 3065427 h 5279205"/>
              <a:gd name="connsiteX37" fmla="*/ 7192944 w 7371314"/>
              <a:gd name="connsiteY37" fmla="*/ 3269011 h 5279205"/>
              <a:gd name="connsiteX38" fmla="*/ 7273331 w 7371314"/>
              <a:gd name="connsiteY38" fmla="*/ 3488505 h 5279205"/>
              <a:gd name="connsiteX39" fmla="*/ 7302953 w 7371314"/>
              <a:gd name="connsiteY39" fmla="*/ 3660897 h 5279205"/>
              <a:gd name="connsiteX40" fmla="*/ 7371198 w 7371314"/>
              <a:gd name="connsiteY40" fmla="*/ 4188645 h 5279205"/>
              <a:gd name="connsiteX41" fmla="*/ 7285054 w 7371314"/>
              <a:gd name="connsiteY41" fmla="*/ 4410755 h 5279205"/>
              <a:gd name="connsiteX42" fmla="*/ 7033846 w 7371314"/>
              <a:gd name="connsiteY42" fmla="*/ 4762448 h 5279205"/>
              <a:gd name="connsiteX43" fmla="*/ 6792685 w 7371314"/>
              <a:gd name="connsiteY43" fmla="*/ 4943318 h 5279205"/>
              <a:gd name="connsiteX44" fmla="*/ 6798547 w 7371314"/>
              <a:gd name="connsiteY44" fmla="*/ 5279205 h 5279205"/>
              <a:gd name="connsiteX0" fmla="*/ 0 w 7371314"/>
              <a:gd name="connsiteY0" fmla="*/ 2230263 h 4943318"/>
              <a:gd name="connsiteX1" fmla="*/ 331595 w 7371314"/>
              <a:gd name="connsiteY1" fmla="*/ 2216446 h 4943318"/>
              <a:gd name="connsiteX2" fmla="*/ 823964 w 7371314"/>
              <a:gd name="connsiteY2" fmla="*/ 2109683 h 4943318"/>
              <a:gd name="connsiteX3" fmla="*/ 1125415 w 7371314"/>
              <a:gd name="connsiteY3" fmla="*/ 1868522 h 4943318"/>
              <a:gd name="connsiteX4" fmla="*/ 1497204 w 7371314"/>
              <a:gd name="connsiteY4" fmla="*/ 1667555 h 4943318"/>
              <a:gd name="connsiteX5" fmla="*/ 1858944 w 7371314"/>
              <a:gd name="connsiteY5" fmla="*/ 1607265 h 4943318"/>
              <a:gd name="connsiteX6" fmla="*/ 2230733 w 7371314"/>
              <a:gd name="connsiteY6" fmla="*/ 1697700 h 4943318"/>
              <a:gd name="connsiteX7" fmla="*/ 2401555 w 7371314"/>
              <a:gd name="connsiteY7" fmla="*/ 1928812 h 4943318"/>
              <a:gd name="connsiteX8" fmla="*/ 2602522 w 7371314"/>
              <a:gd name="connsiteY8" fmla="*/ 1989102 h 4943318"/>
              <a:gd name="connsiteX9" fmla="*/ 2893925 w 7371314"/>
              <a:gd name="connsiteY9" fmla="*/ 1918764 h 4943318"/>
              <a:gd name="connsiteX10" fmla="*/ 3235569 w 7371314"/>
              <a:gd name="connsiteY10" fmla="*/ 1828329 h 4943318"/>
              <a:gd name="connsiteX11" fmla="*/ 3396342 w 7371314"/>
              <a:gd name="connsiteY11" fmla="*/ 1868522 h 4943318"/>
              <a:gd name="connsiteX12" fmla="*/ 3526971 w 7371314"/>
              <a:gd name="connsiteY12" fmla="*/ 1774842 h 4943318"/>
              <a:gd name="connsiteX13" fmla="*/ 3848518 w 7371314"/>
              <a:gd name="connsiteY13" fmla="*/ 1549592 h 4943318"/>
              <a:gd name="connsiteX14" fmla="*/ 4220307 w 7371314"/>
              <a:gd name="connsiteY14" fmla="*/ 1426395 h 4943318"/>
              <a:gd name="connsiteX15" fmla="*/ 4491613 w 7371314"/>
              <a:gd name="connsiteY15" fmla="*/ 1279333 h 4943318"/>
              <a:gd name="connsiteX16" fmla="*/ 4796203 w 7371314"/>
              <a:gd name="connsiteY16" fmla="*/ 1137609 h 4943318"/>
              <a:gd name="connsiteX17" fmla="*/ 4868635 w 7371314"/>
              <a:gd name="connsiteY17" fmla="*/ 815015 h 4943318"/>
              <a:gd name="connsiteX18" fmla="*/ 5136277 w 7371314"/>
              <a:gd name="connsiteY18" fmla="*/ 434748 h 4943318"/>
              <a:gd name="connsiteX19" fmla="*/ 5619121 w 7371314"/>
              <a:gd name="connsiteY19" fmla="*/ 83579 h 4943318"/>
              <a:gd name="connsiteX20" fmla="*/ 5828567 w 7371314"/>
              <a:gd name="connsiteY20" fmla="*/ 576 h 4943318"/>
              <a:gd name="connsiteX21" fmla="*/ 5996772 w 7371314"/>
              <a:gd name="connsiteY21" fmla="*/ 53015 h 4943318"/>
              <a:gd name="connsiteX22" fmla="*/ 6130541 w 7371314"/>
              <a:gd name="connsiteY22" fmla="*/ 168362 h 4943318"/>
              <a:gd name="connsiteX23" fmla="*/ 6249551 w 7371314"/>
              <a:gd name="connsiteY23" fmla="*/ 328612 h 4943318"/>
              <a:gd name="connsiteX24" fmla="*/ 6284406 w 7371314"/>
              <a:gd name="connsiteY24" fmla="*/ 522776 h 4943318"/>
              <a:gd name="connsiteX25" fmla="*/ 6270171 w 7371314"/>
              <a:gd name="connsiteY25" fmla="*/ 743107 h 4943318"/>
              <a:gd name="connsiteX26" fmla="*/ 6475325 w 7371314"/>
              <a:gd name="connsiteY26" fmla="*/ 862117 h 4943318"/>
              <a:gd name="connsiteX27" fmla="*/ 6549327 w 7371314"/>
              <a:gd name="connsiteY27" fmla="*/ 1123374 h 4943318"/>
              <a:gd name="connsiteX28" fmla="*/ 6595382 w 7371314"/>
              <a:gd name="connsiteY28" fmla="*/ 1312723 h 4943318"/>
              <a:gd name="connsiteX29" fmla="*/ 6628667 w 7371314"/>
              <a:gd name="connsiteY29" fmla="*/ 1522692 h 4943318"/>
              <a:gd name="connsiteX30" fmla="*/ 6718579 w 7371314"/>
              <a:gd name="connsiteY30" fmla="*/ 1719786 h 4943318"/>
              <a:gd name="connsiteX31" fmla="*/ 6653578 w 7371314"/>
              <a:gd name="connsiteY31" fmla="*/ 1938861 h 4943318"/>
              <a:gd name="connsiteX32" fmla="*/ 6684770 w 7371314"/>
              <a:gd name="connsiteY32" fmla="*/ 2169449 h 4943318"/>
              <a:gd name="connsiteX33" fmla="*/ 6764633 w 7371314"/>
              <a:gd name="connsiteY33" fmla="*/ 2370417 h 4943318"/>
              <a:gd name="connsiteX34" fmla="*/ 6958692 w 7371314"/>
              <a:gd name="connsiteY34" fmla="*/ 2630104 h 4943318"/>
              <a:gd name="connsiteX35" fmla="*/ 7088797 w 7371314"/>
              <a:gd name="connsiteY35" fmla="*/ 2821022 h 4943318"/>
              <a:gd name="connsiteX36" fmla="*/ 7123653 w 7371314"/>
              <a:gd name="connsiteY36" fmla="*/ 3065427 h 4943318"/>
              <a:gd name="connsiteX37" fmla="*/ 7192944 w 7371314"/>
              <a:gd name="connsiteY37" fmla="*/ 3269011 h 4943318"/>
              <a:gd name="connsiteX38" fmla="*/ 7273331 w 7371314"/>
              <a:gd name="connsiteY38" fmla="*/ 3488505 h 4943318"/>
              <a:gd name="connsiteX39" fmla="*/ 7302953 w 7371314"/>
              <a:gd name="connsiteY39" fmla="*/ 3660897 h 4943318"/>
              <a:gd name="connsiteX40" fmla="*/ 7371198 w 7371314"/>
              <a:gd name="connsiteY40" fmla="*/ 4188645 h 4943318"/>
              <a:gd name="connsiteX41" fmla="*/ 7285054 w 7371314"/>
              <a:gd name="connsiteY41" fmla="*/ 4410755 h 4943318"/>
              <a:gd name="connsiteX42" fmla="*/ 7033846 w 7371314"/>
              <a:gd name="connsiteY42" fmla="*/ 4762448 h 4943318"/>
              <a:gd name="connsiteX43" fmla="*/ 6792685 w 7371314"/>
              <a:gd name="connsiteY43" fmla="*/ 4943318 h 4943318"/>
              <a:gd name="connsiteX0" fmla="*/ 0 w 7371314"/>
              <a:gd name="connsiteY0" fmla="*/ 2230263 h 4762448"/>
              <a:gd name="connsiteX1" fmla="*/ 331595 w 7371314"/>
              <a:gd name="connsiteY1" fmla="*/ 2216446 h 4762448"/>
              <a:gd name="connsiteX2" fmla="*/ 823964 w 7371314"/>
              <a:gd name="connsiteY2" fmla="*/ 2109683 h 4762448"/>
              <a:gd name="connsiteX3" fmla="*/ 1125415 w 7371314"/>
              <a:gd name="connsiteY3" fmla="*/ 1868522 h 4762448"/>
              <a:gd name="connsiteX4" fmla="*/ 1497204 w 7371314"/>
              <a:gd name="connsiteY4" fmla="*/ 1667555 h 4762448"/>
              <a:gd name="connsiteX5" fmla="*/ 1858944 w 7371314"/>
              <a:gd name="connsiteY5" fmla="*/ 1607265 h 4762448"/>
              <a:gd name="connsiteX6" fmla="*/ 2230733 w 7371314"/>
              <a:gd name="connsiteY6" fmla="*/ 1697700 h 4762448"/>
              <a:gd name="connsiteX7" fmla="*/ 2401555 w 7371314"/>
              <a:gd name="connsiteY7" fmla="*/ 1928812 h 4762448"/>
              <a:gd name="connsiteX8" fmla="*/ 2602522 w 7371314"/>
              <a:gd name="connsiteY8" fmla="*/ 1989102 h 4762448"/>
              <a:gd name="connsiteX9" fmla="*/ 2893925 w 7371314"/>
              <a:gd name="connsiteY9" fmla="*/ 1918764 h 4762448"/>
              <a:gd name="connsiteX10" fmla="*/ 3235569 w 7371314"/>
              <a:gd name="connsiteY10" fmla="*/ 1828329 h 4762448"/>
              <a:gd name="connsiteX11" fmla="*/ 3396342 w 7371314"/>
              <a:gd name="connsiteY11" fmla="*/ 1868522 h 4762448"/>
              <a:gd name="connsiteX12" fmla="*/ 3526971 w 7371314"/>
              <a:gd name="connsiteY12" fmla="*/ 1774842 h 4762448"/>
              <a:gd name="connsiteX13" fmla="*/ 3848518 w 7371314"/>
              <a:gd name="connsiteY13" fmla="*/ 1549592 h 4762448"/>
              <a:gd name="connsiteX14" fmla="*/ 4220307 w 7371314"/>
              <a:gd name="connsiteY14" fmla="*/ 1426395 h 4762448"/>
              <a:gd name="connsiteX15" fmla="*/ 4491613 w 7371314"/>
              <a:gd name="connsiteY15" fmla="*/ 1279333 h 4762448"/>
              <a:gd name="connsiteX16" fmla="*/ 4796203 w 7371314"/>
              <a:gd name="connsiteY16" fmla="*/ 1137609 h 4762448"/>
              <a:gd name="connsiteX17" fmla="*/ 4868635 w 7371314"/>
              <a:gd name="connsiteY17" fmla="*/ 815015 h 4762448"/>
              <a:gd name="connsiteX18" fmla="*/ 5136277 w 7371314"/>
              <a:gd name="connsiteY18" fmla="*/ 434748 h 4762448"/>
              <a:gd name="connsiteX19" fmla="*/ 5619121 w 7371314"/>
              <a:gd name="connsiteY19" fmla="*/ 83579 h 4762448"/>
              <a:gd name="connsiteX20" fmla="*/ 5828567 w 7371314"/>
              <a:gd name="connsiteY20" fmla="*/ 576 h 4762448"/>
              <a:gd name="connsiteX21" fmla="*/ 5996772 w 7371314"/>
              <a:gd name="connsiteY21" fmla="*/ 53015 h 4762448"/>
              <a:gd name="connsiteX22" fmla="*/ 6130541 w 7371314"/>
              <a:gd name="connsiteY22" fmla="*/ 168362 h 4762448"/>
              <a:gd name="connsiteX23" fmla="*/ 6249551 w 7371314"/>
              <a:gd name="connsiteY23" fmla="*/ 328612 h 4762448"/>
              <a:gd name="connsiteX24" fmla="*/ 6284406 w 7371314"/>
              <a:gd name="connsiteY24" fmla="*/ 522776 h 4762448"/>
              <a:gd name="connsiteX25" fmla="*/ 6270171 w 7371314"/>
              <a:gd name="connsiteY25" fmla="*/ 743107 h 4762448"/>
              <a:gd name="connsiteX26" fmla="*/ 6475325 w 7371314"/>
              <a:gd name="connsiteY26" fmla="*/ 862117 h 4762448"/>
              <a:gd name="connsiteX27" fmla="*/ 6549327 w 7371314"/>
              <a:gd name="connsiteY27" fmla="*/ 1123374 h 4762448"/>
              <a:gd name="connsiteX28" fmla="*/ 6595382 w 7371314"/>
              <a:gd name="connsiteY28" fmla="*/ 1312723 h 4762448"/>
              <a:gd name="connsiteX29" fmla="*/ 6628667 w 7371314"/>
              <a:gd name="connsiteY29" fmla="*/ 1522692 h 4762448"/>
              <a:gd name="connsiteX30" fmla="*/ 6718579 w 7371314"/>
              <a:gd name="connsiteY30" fmla="*/ 1719786 h 4762448"/>
              <a:gd name="connsiteX31" fmla="*/ 6653578 w 7371314"/>
              <a:gd name="connsiteY31" fmla="*/ 1938861 h 4762448"/>
              <a:gd name="connsiteX32" fmla="*/ 6684770 w 7371314"/>
              <a:gd name="connsiteY32" fmla="*/ 2169449 h 4762448"/>
              <a:gd name="connsiteX33" fmla="*/ 6764633 w 7371314"/>
              <a:gd name="connsiteY33" fmla="*/ 2370417 h 4762448"/>
              <a:gd name="connsiteX34" fmla="*/ 6958692 w 7371314"/>
              <a:gd name="connsiteY34" fmla="*/ 2630104 h 4762448"/>
              <a:gd name="connsiteX35" fmla="*/ 7088797 w 7371314"/>
              <a:gd name="connsiteY35" fmla="*/ 2821022 h 4762448"/>
              <a:gd name="connsiteX36" fmla="*/ 7123653 w 7371314"/>
              <a:gd name="connsiteY36" fmla="*/ 3065427 h 4762448"/>
              <a:gd name="connsiteX37" fmla="*/ 7192944 w 7371314"/>
              <a:gd name="connsiteY37" fmla="*/ 3269011 h 4762448"/>
              <a:gd name="connsiteX38" fmla="*/ 7273331 w 7371314"/>
              <a:gd name="connsiteY38" fmla="*/ 3488505 h 4762448"/>
              <a:gd name="connsiteX39" fmla="*/ 7302953 w 7371314"/>
              <a:gd name="connsiteY39" fmla="*/ 3660897 h 4762448"/>
              <a:gd name="connsiteX40" fmla="*/ 7371198 w 7371314"/>
              <a:gd name="connsiteY40" fmla="*/ 4188645 h 4762448"/>
              <a:gd name="connsiteX41" fmla="*/ 7285054 w 7371314"/>
              <a:gd name="connsiteY41" fmla="*/ 4410755 h 4762448"/>
              <a:gd name="connsiteX42" fmla="*/ 7033846 w 7371314"/>
              <a:gd name="connsiteY42" fmla="*/ 4762448 h 4762448"/>
              <a:gd name="connsiteX0" fmla="*/ 0 w 7371314"/>
              <a:gd name="connsiteY0" fmla="*/ 2230263 h 4410755"/>
              <a:gd name="connsiteX1" fmla="*/ 331595 w 7371314"/>
              <a:gd name="connsiteY1" fmla="*/ 2216446 h 4410755"/>
              <a:gd name="connsiteX2" fmla="*/ 823964 w 7371314"/>
              <a:gd name="connsiteY2" fmla="*/ 2109683 h 4410755"/>
              <a:gd name="connsiteX3" fmla="*/ 1125415 w 7371314"/>
              <a:gd name="connsiteY3" fmla="*/ 1868522 h 4410755"/>
              <a:gd name="connsiteX4" fmla="*/ 1497204 w 7371314"/>
              <a:gd name="connsiteY4" fmla="*/ 1667555 h 4410755"/>
              <a:gd name="connsiteX5" fmla="*/ 1858944 w 7371314"/>
              <a:gd name="connsiteY5" fmla="*/ 1607265 h 4410755"/>
              <a:gd name="connsiteX6" fmla="*/ 2230733 w 7371314"/>
              <a:gd name="connsiteY6" fmla="*/ 1697700 h 4410755"/>
              <a:gd name="connsiteX7" fmla="*/ 2401555 w 7371314"/>
              <a:gd name="connsiteY7" fmla="*/ 1928812 h 4410755"/>
              <a:gd name="connsiteX8" fmla="*/ 2602522 w 7371314"/>
              <a:gd name="connsiteY8" fmla="*/ 1989102 h 4410755"/>
              <a:gd name="connsiteX9" fmla="*/ 2893925 w 7371314"/>
              <a:gd name="connsiteY9" fmla="*/ 1918764 h 4410755"/>
              <a:gd name="connsiteX10" fmla="*/ 3235569 w 7371314"/>
              <a:gd name="connsiteY10" fmla="*/ 1828329 h 4410755"/>
              <a:gd name="connsiteX11" fmla="*/ 3396342 w 7371314"/>
              <a:gd name="connsiteY11" fmla="*/ 1868522 h 4410755"/>
              <a:gd name="connsiteX12" fmla="*/ 3526971 w 7371314"/>
              <a:gd name="connsiteY12" fmla="*/ 1774842 h 4410755"/>
              <a:gd name="connsiteX13" fmla="*/ 3848518 w 7371314"/>
              <a:gd name="connsiteY13" fmla="*/ 1549592 h 4410755"/>
              <a:gd name="connsiteX14" fmla="*/ 4220307 w 7371314"/>
              <a:gd name="connsiteY14" fmla="*/ 1426395 h 4410755"/>
              <a:gd name="connsiteX15" fmla="*/ 4491613 w 7371314"/>
              <a:gd name="connsiteY15" fmla="*/ 1279333 h 4410755"/>
              <a:gd name="connsiteX16" fmla="*/ 4796203 w 7371314"/>
              <a:gd name="connsiteY16" fmla="*/ 1137609 h 4410755"/>
              <a:gd name="connsiteX17" fmla="*/ 4868635 w 7371314"/>
              <a:gd name="connsiteY17" fmla="*/ 815015 h 4410755"/>
              <a:gd name="connsiteX18" fmla="*/ 5136277 w 7371314"/>
              <a:gd name="connsiteY18" fmla="*/ 434748 h 4410755"/>
              <a:gd name="connsiteX19" fmla="*/ 5619121 w 7371314"/>
              <a:gd name="connsiteY19" fmla="*/ 83579 h 4410755"/>
              <a:gd name="connsiteX20" fmla="*/ 5828567 w 7371314"/>
              <a:gd name="connsiteY20" fmla="*/ 576 h 4410755"/>
              <a:gd name="connsiteX21" fmla="*/ 5996772 w 7371314"/>
              <a:gd name="connsiteY21" fmla="*/ 53015 h 4410755"/>
              <a:gd name="connsiteX22" fmla="*/ 6130541 w 7371314"/>
              <a:gd name="connsiteY22" fmla="*/ 168362 h 4410755"/>
              <a:gd name="connsiteX23" fmla="*/ 6249551 w 7371314"/>
              <a:gd name="connsiteY23" fmla="*/ 328612 h 4410755"/>
              <a:gd name="connsiteX24" fmla="*/ 6284406 w 7371314"/>
              <a:gd name="connsiteY24" fmla="*/ 522776 h 4410755"/>
              <a:gd name="connsiteX25" fmla="*/ 6270171 w 7371314"/>
              <a:gd name="connsiteY25" fmla="*/ 743107 h 4410755"/>
              <a:gd name="connsiteX26" fmla="*/ 6475325 w 7371314"/>
              <a:gd name="connsiteY26" fmla="*/ 862117 h 4410755"/>
              <a:gd name="connsiteX27" fmla="*/ 6549327 w 7371314"/>
              <a:gd name="connsiteY27" fmla="*/ 1123374 h 4410755"/>
              <a:gd name="connsiteX28" fmla="*/ 6595382 w 7371314"/>
              <a:gd name="connsiteY28" fmla="*/ 1312723 h 4410755"/>
              <a:gd name="connsiteX29" fmla="*/ 6628667 w 7371314"/>
              <a:gd name="connsiteY29" fmla="*/ 1522692 h 4410755"/>
              <a:gd name="connsiteX30" fmla="*/ 6718579 w 7371314"/>
              <a:gd name="connsiteY30" fmla="*/ 1719786 h 4410755"/>
              <a:gd name="connsiteX31" fmla="*/ 6653578 w 7371314"/>
              <a:gd name="connsiteY31" fmla="*/ 1938861 h 4410755"/>
              <a:gd name="connsiteX32" fmla="*/ 6684770 w 7371314"/>
              <a:gd name="connsiteY32" fmla="*/ 2169449 h 4410755"/>
              <a:gd name="connsiteX33" fmla="*/ 6764633 w 7371314"/>
              <a:gd name="connsiteY33" fmla="*/ 2370417 h 4410755"/>
              <a:gd name="connsiteX34" fmla="*/ 6958692 w 7371314"/>
              <a:gd name="connsiteY34" fmla="*/ 2630104 h 4410755"/>
              <a:gd name="connsiteX35" fmla="*/ 7088797 w 7371314"/>
              <a:gd name="connsiteY35" fmla="*/ 2821022 h 4410755"/>
              <a:gd name="connsiteX36" fmla="*/ 7123653 w 7371314"/>
              <a:gd name="connsiteY36" fmla="*/ 3065427 h 4410755"/>
              <a:gd name="connsiteX37" fmla="*/ 7192944 w 7371314"/>
              <a:gd name="connsiteY37" fmla="*/ 3269011 h 4410755"/>
              <a:gd name="connsiteX38" fmla="*/ 7273331 w 7371314"/>
              <a:gd name="connsiteY38" fmla="*/ 3488505 h 4410755"/>
              <a:gd name="connsiteX39" fmla="*/ 7302953 w 7371314"/>
              <a:gd name="connsiteY39" fmla="*/ 3660897 h 4410755"/>
              <a:gd name="connsiteX40" fmla="*/ 7371198 w 7371314"/>
              <a:gd name="connsiteY40" fmla="*/ 4188645 h 4410755"/>
              <a:gd name="connsiteX41" fmla="*/ 7285054 w 7371314"/>
              <a:gd name="connsiteY41" fmla="*/ 4410755 h 4410755"/>
              <a:gd name="connsiteX0" fmla="*/ 0 w 7371314"/>
              <a:gd name="connsiteY0" fmla="*/ 2230263 h 4188645"/>
              <a:gd name="connsiteX1" fmla="*/ 331595 w 7371314"/>
              <a:gd name="connsiteY1" fmla="*/ 2216446 h 4188645"/>
              <a:gd name="connsiteX2" fmla="*/ 823964 w 7371314"/>
              <a:gd name="connsiteY2" fmla="*/ 2109683 h 4188645"/>
              <a:gd name="connsiteX3" fmla="*/ 1125415 w 7371314"/>
              <a:gd name="connsiteY3" fmla="*/ 1868522 h 4188645"/>
              <a:gd name="connsiteX4" fmla="*/ 1497204 w 7371314"/>
              <a:gd name="connsiteY4" fmla="*/ 1667555 h 4188645"/>
              <a:gd name="connsiteX5" fmla="*/ 1858944 w 7371314"/>
              <a:gd name="connsiteY5" fmla="*/ 1607265 h 4188645"/>
              <a:gd name="connsiteX6" fmla="*/ 2230733 w 7371314"/>
              <a:gd name="connsiteY6" fmla="*/ 1697700 h 4188645"/>
              <a:gd name="connsiteX7" fmla="*/ 2401555 w 7371314"/>
              <a:gd name="connsiteY7" fmla="*/ 1928812 h 4188645"/>
              <a:gd name="connsiteX8" fmla="*/ 2602522 w 7371314"/>
              <a:gd name="connsiteY8" fmla="*/ 1989102 h 4188645"/>
              <a:gd name="connsiteX9" fmla="*/ 2893925 w 7371314"/>
              <a:gd name="connsiteY9" fmla="*/ 1918764 h 4188645"/>
              <a:gd name="connsiteX10" fmla="*/ 3235569 w 7371314"/>
              <a:gd name="connsiteY10" fmla="*/ 1828329 h 4188645"/>
              <a:gd name="connsiteX11" fmla="*/ 3396342 w 7371314"/>
              <a:gd name="connsiteY11" fmla="*/ 1868522 h 4188645"/>
              <a:gd name="connsiteX12" fmla="*/ 3526971 w 7371314"/>
              <a:gd name="connsiteY12" fmla="*/ 1774842 h 4188645"/>
              <a:gd name="connsiteX13" fmla="*/ 3848518 w 7371314"/>
              <a:gd name="connsiteY13" fmla="*/ 1549592 h 4188645"/>
              <a:gd name="connsiteX14" fmla="*/ 4220307 w 7371314"/>
              <a:gd name="connsiteY14" fmla="*/ 1426395 h 4188645"/>
              <a:gd name="connsiteX15" fmla="*/ 4491613 w 7371314"/>
              <a:gd name="connsiteY15" fmla="*/ 1279333 h 4188645"/>
              <a:gd name="connsiteX16" fmla="*/ 4796203 w 7371314"/>
              <a:gd name="connsiteY16" fmla="*/ 1137609 h 4188645"/>
              <a:gd name="connsiteX17" fmla="*/ 4868635 w 7371314"/>
              <a:gd name="connsiteY17" fmla="*/ 815015 h 4188645"/>
              <a:gd name="connsiteX18" fmla="*/ 5136277 w 7371314"/>
              <a:gd name="connsiteY18" fmla="*/ 434748 h 4188645"/>
              <a:gd name="connsiteX19" fmla="*/ 5619121 w 7371314"/>
              <a:gd name="connsiteY19" fmla="*/ 83579 h 4188645"/>
              <a:gd name="connsiteX20" fmla="*/ 5828567 w 7371314"/>
              <a:gd name="connsiteY20" fmla="*/ 576 h 4188645"/>
              <a:gd name="connsiteX21" fmla="*/ 5996772 w 7371314"/>
              <a:gd name="connsiteY21" fmla="*/ 53015 h 4188645"/>
              <a:gd name="connsiteX22" fmla="*/ 6130541 w 7371314"/>
              <a:gd name="connsiteY22" fmla="*/ 168362 h 4188645"/>
              <a:gd name="connsiteX23" fmla="*/ 6249551 w 7371314"/>
              <a:gd name="connsiteY23" fmla="*/ 328612 h 4188645"/>
              <a:gd name="connsiteX24" fmla="*/ 6284406 w 7371314"/>
              <a:gd name="connsiteY24" fmla="*/ 522776 h 4188645"/>
              <a:gd name="connsiteX25" fmla="*/ 6270171 w 7371314"/>
              <a:gd name="connsiteY25" fmla="*/ 743107 h 4188645"/>
              <a:gd name="connsiteX26" fmla="*/ 6475325 w 7371314"/>
              <a:gd name="connsiteY26" fmla="*/ 862117 h 4188645"/>
              <a:gd name="connsiteX27" fmla="*/ 6549327 w 7371314"/>
              <a:gd name="connsiteY27" fmla="*/ 1123374 h 4188645"/>
              <a:gd name="connsiteX28" fmla="*/ 6595382 w 7371314"/>
              <a:gd name="connsiteY28" fmla="*/ 1312723 h 4188645"/>
              <a:gd name="connsiteX29" fmla="*/ 6628667 w 7371314"/>
              <a:gd name="connsiteY29" fmla="*/ 1522692 h 4188645"/>
              <a:gd name="connsiteX30" fmla="*/ 6718579 w 7371314"/>
              <a:gd name="connsiteY30" fmla="*/ 1719786 h 4188645"/>
              <a:gd name="connsiteX31" fmla="*/ 6653578 w 7371314"/>
              <a:gd name="connsiteY31" fmla="*/ 1938861 h 4188645"/>
              <a:gd name="connsiteX32" fmla="*/ 6684770 w 7371314"/>
              <a:gd name="connsiteY32" fmla="*/ 2169449 h 4188645"/>
              <a:gd name="connsiteX33" fmla="*/ 6764633 w 7371314"/>
              <a:gd name="connsiteY33" fmla="*/ 2370417 h 4188645"/>
              <a:gd name="connsiteX34" fmla="*/ 6958692 w 7371314"/>
              <a:gd name="connsiteY34" fmla="*/ 2630104 h 4188645"/>
              <a:gd name="connsiteX35" fmla="*/ 7088797 w 7371314"/>
              <a:gd name="connsiteY35" fmla="*/ 2821022 h 4188645"/>
              <a:gd name="connsiteX36" fmla="*/ 7123653 w 7371314"/>
              <a:gd name="connsiteY36" fmla="*/ 3065427 h 4188645"/>
              <a:gd name="connsiteX37" fmla="*/ 7192944 w 7371314"/>
              <a:gd name="connsiteY37" fmla="*/ 3269011 h 4188645"/>
              <a:gd name="connsiteX38" fmla="*/ 7273331 w 7371314"/>
              <a:gd name="connsiteY38" fmla="*/ 3488505 h 4188645"/>
              <a:gd name="connsiteX39" fmla="*/ 7302953 w 7371314"/>
              <a:gd name="connsiteY39" fmla="*/ 3660897 h 4188645"/>
              <a:gd name="connsiteX40" fmla="*/ 7371198 w 7371314"/>
              <a:gd name="connsiteY40" fmla="*/ 4188645 h 4188645"/>
              <a:gd name="connsiteX0" fmla="*/ 0 w 7302953"/>
              <a:gd name="connsiteY0" fmla="*/ 2230263 h 3660897"/>
              <a:gd name="connsiteX1" fmla="*/ 331595 w 7302953"/>
              <a:gd name="connsiteY1" fmla="*/ 2216446 h 3660897"/>
              <a:gd name="connsiteX2" fmla="*/ 823964 w 7302953"/>
              <a:gd name="connsiteY2" fmla="*/ 2109683 h 3660897"/>
              <a:gd name="connsiteX3" fmla="*/ 1125415 w 7302953"/>
              <a:gd name="connsiteY3" fmla="*/ 1868522 h 3660897"/>
              <a:gd name="connsiteX4" fmla="*/ 1497204 w 7302953"/>
              <a:gd name="connsiteY4" fmla="*/ 1667555 h 3660897"/>
              <a:gd name="connsiteX5" fmla="*/ 1858944 w 7302953"/>
              <a:gd name="connsiteY5" fmla="*/ 1607265 h 3660897"/>
              <a:gd name="connsiteX6" fmla="*/ 2230733 w 7302953"/>
              <a:gd name="connsiteY6" fmla="*/ 1697700 h 3660897"/>
              <a:gd name="connsiteX7" fmla="*/ 2401555 w 7302953"/>
              <a:gd name="connsiteY7" fmla="*/ 1928812 h 3660897"/>
              <a:gd name="connsiteX8" fmla="*/ 2602522 w 7302953"/>
              <a:gd name="connsiteY8" fmla="*/ 1989102 h 3660897"/>
              <a:gd name="connsiteX9" fmla="*/ 2893925 w 7302953"/>
              <a:gd name="connsiteY9" fmla="*/ 1918764 h 3660897"/>
              <a:gd name="connsiteX10" fmla="*/ 3235569 w 7302953"/>
              <a:gd name="connsiteY10" fmla="*/ 1828329 h 3660897"/>
              <a:gd name="connsiteX11" fmla="*/ 3396342 w 7302953"/>
              <a:gd name="connsiteY11" fmla="*/ 1868522 h 3660897"/>
              <a:gd name="connsiteX12" fmla="*/ 3526971 w 7302953"/>
              <a:gd name="connsiteY12" fmla="*/ 1774842 h 3660897"/>
              <a:gd name="connsiteX13" fmla="*/ 3848518 w 7302953"/>
              <a:gd name="connsiteY13" fmla="*/ 1549592 h 3660897"/>
              <a:gd name="connsiteX14" fmla="*/ 4220307 w 7302953"/>
              <a:gd name="connsiteY14" fmla="*/ 1426395 h 3660897"/>
              <a:gd name="connsiteX15" fmla="*/ 4491613 w 7302953"/>
              <a:gd name="connsiteY15" fmla="*/ 1279333 h 3660897"/>
              <a:gd name="connsiteX16" fmla="*/ 4796203 w 7302953"/>
              <a:gd name="connsiteY16" fmla="*/ 1137609 h 3660897"/>
              <a:gd name="connsiteX17" fmla="*/ 4868635 w 7302953"/>
              <a:gd name="connsiteY17" fmla="*/ 815015 h 3660897"/>
              <a:gd name="connsiteX18" fmla="*/ 5136277 w 7302953"/>
              <a:gd name="connsiteY18" fmla="*/ 434748 h 3660897"/>
              <a:gd name="connsiteX19" fmla="*/ 5619121 w 7302953"/>
              <a:gd name="connsiteY19" fmla="*/ 83579 h 3660897"/>
              <a:gd name="connsiteX20" fmla="*/ 5828567 w 7302953"/>
              <a:gd name="connsiteY20" fmla="*/ 576 h 3660897"/>
              <a:gd name="connsiteX21" fmla="*/ 5996772 w 7302953"/>
              <a:gd name="connsiteY21" fmla="*/ 53015 h 3660897"/>
              <a:gd name="connsiteX22" fmla="*/ 6130541 w 7302953"/>
              <a:gd name="connsiteY22" fmla="*/ 168362 h 3660897"/>
              <a:gd name="connsiteX23" fmla="*/ 6249551 w 7302953"/>
              <a:gd name="connsiteY23" fmla="*/ 328612 h 3660897"/>
              <a:gd name="connsiteX24" fmla="*/ 6284406 w 7302953"/>
              <a:gd name="connsiteY24" fmla="*/ 522776 h 3660897"/>
              <a:gd name="connsiteX25" fmla="*/ 6270171 w 7302953"/>
              <a:gd name="connsiteY25" fmla="*/ 743107 h 3660897"/>
              <a:gd name="connsiteX26" fmla="*/ 6475325 w 7302953"/>
              <a:gd name="connsiteY26" fmla="*/ 862117 h 3660897"/>
              <a:gd name="connsiteX27" fmla="*/ 6549327 w 7302953"/>
              <a:gd name="connsiteY27" fmla="*/ 1123374 h 3660897"/>
              <a:gd name="connsiteX28" fmla="*/ 6595382 w 7302953"/>
              <a:gd name="connsiteY28" fmla="*/ 1312723 h 3660897"/>
              <a:gd name="connsiteX29" fmla="*/ 6628667 w 7302953"/>
              <a:gd name="connsiteY29" fmla="*/ 1522692 h 3660897"/>
              <a:gd name="connsiteX30" fmla="*/ 6718579 w 7302953"/>
              <a:gd name="connsiteY30" fmla="*/ 1719786 h 3660897"/>
              <a:gd name="connsiteX31" fmla="*/ 6653578 w 7302953"/>
              <a:gd name="connsiteY31" fmla="*/ 1938861 h 3660897"/>
              <a:gd name="connsiteX32" fmla="*/ 6684770 w 7302953"/>
              <a:gd name="connsiteY32" fmla="*/ 2169449 h 3660897"/>
              <a:gd name="connsiteX33" fmla="*/ 6764633 w 7302953"/>
              <a:gd name="connsiteY33" fmla="*/ 2370417 h 3660897"/>
              <a:gd name="connsiteX34" fmla="*/ 6958692 w 7302953"/>
              <a:gd name="connsiteY34" fmla="*/ 2630104 h 3660897"/>
              <a:gd name="connsiteX35" fmla="*/ 7088797 w 7302953"/>
              <a:gd name="connsiteY35" fmla="*/ 2821022 h 3660897"/>
              <a:gd name="connsiteX36" fmla="*/ 7123653 w 7302953"/>
              <a:gd name="connsiteY36" fmla="*/ 3065427 h 3660897"/>
              <a:gd name="connsiteX37" fmla="*/ 7192944 w 7302953"/>
              <a:gd name="connsiteY37" fmla="*/ 3269011 h 3660897"/>
              <a:gd name="connsiteX38" fmla="*/ 7273331 w 7302953"/>
              <a:gd name="connsiteY38" fmla="*/ 3488505 h 3660897"/>
              <a:gd name="connsiteX39" fmla="*/ 7302953 w 7302953"/>
              <a:gd name="connsiteY39" fmla="*/ 3660897 h 3660897"/>
              <a:gd name="connsiteX0" fmla="*/ 0 w 7273331"/>
              <a:gd name="connsiteY0" fmla="*/ 2230263 h 3488505"/>
              <a:gd name="connsiteX1" fmla="*/ 331595 w 7273331"/>
              <a:gd name="connsiteY1" fmla="*/ 2216446 h 3488505"/>
              <a:gd name="connsiteX2" fmla="*/ 823964 w 7273331"/>
              <a:gd name="connsiteY2" fmla="*/ 2109683 h 3488505"/>
              <a:gd name="connsiteX3" fmla="*/ 1125415 w 7273331"/>
              <a:gd name="connsiteY3" fmla="*/ 1868522 h 3488505"/>
              <a:gd name="connsiteX4" fmla="*/ 1497204 w 7273331"/>
              <a:gd name="connsiteY4" fmla="*/ 1667555 h 3488505"/>
              <a:gd name="connsiteX5" fmla="*/ 1858944 w 7273331"/>
              <a:gd name="connsiteY5" fmla="*/ 1607265 h 3488505"/>
              <a:gd name="connsiteX6" fmla="*/ 2230733 w 7273331"/>
              <a:gd name="connsiteY6" fmla="*/ 1697700 h 3488505"/>
              <a:gd name="connsiteX7" fmla="*/ 2401555 w 7273331"/>
              <a:gd name="connsiteY7" fmla="*/ 1928812 h 3488505"/>
              <a:gd name="connsiteX8" fmla="*/ 2602522 w 7273331"/>
              <a:gd name="connsiteY8" fmla="*/ 1989102 h 3488505"/>
              <a:gd name="connsiteX9" fmla="*/ 2893925 w 7273331"/>
              <a:gd name="connsiteY9" fmla="*/ 1918764 h 3488505"/>
              <a:gd name="connsiteX10" fmla="*/ 3235569 w 7273331"/>
              <a:gd name="connsiteY10" fmla="*/ 1828329 h 3488505"/>
              <a:gd name="connsiteX11" fmla="*/ 3396342 w 7273331"/>
              <a:gd name="connsiteY11" fmla="*/ 1868522 h 3488505"/>
              <a:gd name="connsiteX12" fmla="*/ 3526971 w 7273331"/>
              <a:gd name="connsiteY12" fmla="*/ 1774842 h 3488505"/>
              <a:gd name="connsiteX13" fmla="*/ 3848518 w 7273331"/>
              <a:gd name="connsiteY13" fmla="*/ 1549592 h 3488505"/>
              <a:gd name="connsiteX14" fmla="*/ 4220307 w 7273331"/>
              <a:gd name="connsiteY14" fmla="*/ 1426395 h 3488505"/>
              <a:gd name="connsiteX15" fmla="*/ 4491613 w 7273331"/>
              <a:gd name="connsiteY15" fmla="*/ 1279333 h 3488505"/>
              <a:gd name="connsiteX16" fmla="*/ 4796203 w 7273331"/>
              <a:gd name="connsiteY16" fmla="*/ 1137609 h 3488505"/>
              <a:gd name="connsiteX17" fmla="*/ 4868635 w 7273331"/>
              <a:gd name="connsiteY17" fmla="*/ 815015 h 3488505"/>
              <a:gd name="connsiteX18" fmla="*/ 5136277 w 7273331"/>
              <a:gd name="connsiteY18" fmla="*/ 434748 h 3488505"/>
              <a:gd name="connsiteX19" fmla="*/ 5619121 w 7273331"/>
              <a:gd name="connsiteY19" fmla="*/ 83579 h 3488505"/>
              <a:gd name="connsiteX20" fmla="*/ 5828567 w 7273331"/>
              <a:gd name="connsiteY20" fmla="*/ 576 h 3488505"/>
              <a:gd name="connsiteX21" fmla="*/ 5996772 w 7273331"/>
              <a:gd name="connsiteY21" fmla="*/ 53015 h 3488505"/>
              <a:gd name="connsiteX22" fmla="*/ 6130541 w 7273331"/>
              <a:gd name="connsiteY22" fmla="*/ 168362 h 3488505"/>
              <a:gd name="connsiteX23" fmla="*/ 6249551 w 7273331"/>
              <a:gd name="connsiteY23" fmla="*/ 328612 h 3488505"/>
              <a:gd name="connsiteX24" fmla="*/ 6284406 w 7273331"/>
              <a:gd name="connsiteY24" fmla="*/ 522776 h 3488505"/>
              <a:gd name="connsiteX25" fmla="*/ 6270171 w 7273331"/>
              <a:gd name="connsiteY25" fmla="*/ 743107 h 3488505"/>
              <a:gd name="connsiteX26" fmla="*/ 6475325 w 7273331"/>
              <a:gd name="connsiteY26" fmla="*/ 862117 h 3488505"/>
              <a:gd name="connsiteX27" fmla="*/ 6549327 w 7273331"/>
              <a:gd name="connsiteY27" fmla="*/ 1123374 h 3488505"/>
              <a:gd name="connsiteX28" fmla="*/ 6595382 w 7273331"/>
              <a:gd name="connsiteY28" fmla="*/ 1312723 h 3488505"/>
              <a:gd name="connsiteX29" fmla="*/ 6628667 w 7273331"/>
              <a:gd name="connsiteY29" fmla="*/ 1522692 h 3488505"/>
              <a:gd name="connsiteX30" fmla="*/ 6718579 w 7273331"/>
              <a:gd name="connsiteY30" fmla="*/ 1719786 h 3488505"/>
              <a:gd name="connsiteX31" fmla="*/ 6653578 w 7273331"/>
              <a:gd name="connsiteY31" fmla="*/ 1938861 h 3488505"/>
              <a:gd name="connsiteX32" fmla="*/ 6684770 w 7273331"/>
              <a:gd name="connsiteY32" fmla="*/ 2169449 h 3488505"/>
              <a:gd name="connsiteX33" fmla="*/ 6764633 w 7273331"/>
              <a:gd name="connsiteY33" fmla="*/ 2370417 h 3488505"/>
              <a:gd name="connsiteX34" fmla="*/ 6958692 w 7273331"/>
              <a:gd name="connsiteY34" fmla="*/ 2630104 h 3488505"/>
              <a:gd name="connsiteX35" fmla="*/ 7088797 w 7273331"/>
              <a:gd name="connsiteY35" fmla="*/ 2821022 h 3488505"/>
              <a:gd name="connsiteX36" fmla="*/ 7123653 w 7273331"/>
              <a:gd name="connsiteY36" fmla="*/ 3065427 h 3488505"/>
              <a:gd name="connsiteX37" fmla="*/ 7192944 w 7273331"/>
              <a:gd name="connsiteY37" fmla="*/ 3269011 h 3488505"/>
              <a:gd name="connsiteX38" fmla="*/ 7273331 w 7273331"/>
              <a:gd name="connsiteY38" fmla="*/ 3488505 h 3488505"/>
              <a:gd name="connsiteX0" fmla="*/ 0 w 7192944"/>
              <a:gd name="connsiteY0" fmla="*/ 2230263 h 3269011"/>
              <a:gd name="connsiteX1" fmla="*/ 331595 w 7192944"/>
              <a:gd name="connsiteY1" fmla="*/ 2216446 h 3269011"/>
              <a:gd name="connsiteX2" fmla="*/ 823964 w 7192944"/>
              <a:gd name="connsiteY2" fmla="*/ 2109683 h 3269011"/>
              <a:gd name="connsiteX3" fmla="*/ 1125415 w 7192944"/>
              <a:gd name="connsiteY3" fmla="*/ 1868522 h 3269011"/>
              <a:gd name="connsiteX4" fmla="*/ 1497204 w 7192944"/>
              <a:gd name="connsiteY4" fmla="*/ 1667555 h 3269011"/>
              <a:gd name="connsiteX5" fmla="*/ 1858944 w 7192944"/>
              <a:gd name="connsiteY5" fmla="*/ 1607265 h 3269011"/>
              <a:gd name="connsiteX6" fmla="*/ 2230733 w 7192944"/>
              <a:gd name="connsiteY6" fmla="*/ 1697700 h 3269011"/>
              <a:gd name="connsiteX7" fmla="*/ 2401555 w 7192944"/>
              <a:gd name="connsiteY7" fmla="*/ 1928812 h 3269011"/>
              <a:gd name="connsiteX8" fmla="*/ 2602522 w 7192944"/>
              <a:gd name="connsiteY8" fmla="*/ 1989102 h 3269011"/>
              <a:gd name="connsiteX9" fmla="*/ 2893925 w 7192944"/>
              <a:gd name="connsiteY9" fmla="*/ 1918764 h 3269011"/>
              <a:gd name="connsiteX10" fmla="*/ 3235569 w 7192944"/>
              <a:gd name="connsiteY10" fmla="*/ 1828329 h 3269011"/>
              <a:gd name="connsiteX11" fmla="*/ 3396342 w 7192944"/>
              <a:gd name="connsiteY11" fmla="*/ 1868522 h 3269011"/>
              <a:gd name="connsiteX12" fmla="*/ 3526971 w 7192944"/>
              <a:gd name="connsiteY12" fmla="*/ 1774842 h 3269011"/>
              <a:gd name="connsiteX13" fmla="*/ 3848518 w 7192944"/>
              <a:gd name="connsiteY13" fmla="*/ 1549592 h 3269011"/>
              <a:gd name="connsiteX14" fmla="*/ 4220307 w 7192944"/>
              <a:gd name="connsiteY14" fmla="*/ 1426395 h 3269011"/>
              <a:gd name="connsiteX15" fmla="*/ 4491613 w 7192944"/>
              <a:gd name="connsiteY15" fmla="*/ 1279333 h 3269011"/>
              <a:gd name="connsiteX16" fmla="*/ 4796203 w 7192944"/>
              <a:gd name="connsiteY16" fmla="*/ 1137609 h 3269011"/>
              <a:gd name="connsiteX17" fmla="*/ 4868635 w 7192944"/>
              <a:gd name="connsiteY17" fmla="*/ 815015 h 3269011"/>
              <a:gd name="connsiteX18" fmla="*/ 5136277 w 7192944"/>
              <a:gd name="connsiteY18" fmla="*/ 434748 h 3269011"/>
              <a:gd name="connsiteX19" fmla="*/ 5619121 w 7192944"/>
              <a:gd name="connsiteY19" fmla="*/ 83579 h 3269011"/>
              <a:gd name="connsiteX20" fmla="*/ 5828567 w 7192944"/>
              <a:gd name="connsiteY20" fmla="*/ 576 h 3269011"/>
              <a:gd name="connsiteX21" fmla="*/ 5996772 w 7192944"/>
              <a:gd name="connsiteY21" fmla="*/ 53015 h 3269011"/>
              <a:gd name="connsiteX22" fmla="*/ 6130541 w 7192944"/>
              <a:gd name="connsiteY22" fmla="*/ 168362 h 3269011"/>
              <a:gd name="connsiteX23" fmla="*/ 6249551 w 7192944"/>
              <a:gd name="connsiteY23" fmla="*/ 328612 h 3269011"/>
              <a:gd name="connsiteX24" fmla="*/ 6284406 w 7192944"/>
              <a:gd name="connsiteY24" fmla="*/ 522776 h 3269011"/>
              <a:gd name="connsiteX25" fmla="*/ 6270171 w 7192944"/>
              <a:gd name="connsiteY25" fmla="*/ 743107 h 3269011"/>
              <a:gd name="connsiteX26" fmla="*/ 6475325 w 7192944"/>
              <a:gd name="connsiteY26" fmla="*/ 862117 h 3269011"/>
              <a:gd name="connsiteX27" fmla="*/ 6549327 w 7192944"/>
              <a:gd name="connsiteY27" fmla="*/ 1123374 h 3269011"/>
              <a:gd name="connsiteX28" fmla="*/ 6595382 w 7192944"/>
              <a:gd name="connsiteY28" fmla="*/ 1312723 h 3269011"/>
              <a:gd name="connsiteX29" fmla="*/ 6628667 w 7192944"/>
              <a:gd name="connsiteY29" fmla="*/ 1522692 h 3269011"/>
              <a:gd name="connsiteX30" fmla="*/ 6718579 w 7192944"/>
              <a:gd name="connsiteY30" fmla="*/ 1719786 h 3269011"/>
              <a:gd name="connsiteX31" fmla="*/ 6653578 w 7192944"/>
              <a:gd name="connsiteY31" fmla="*/ 1938861 h 3269011"/>
              <a:gd name="connsiteX32" fmla="*/ 6684770 w 7192944"/>
              <a:gd name="connsiteY32" fmla="*/ 2169449 h 3269011"/>
              <a:gd name="connsiteX33" fmla="*/ 6764633 w 7192944"/>
              <a:gd name="connsiteY33" fmla="*/ 2370417 h 3269011"/>
              <a:gd name="connsiteX34" fmla="*/ 6958692 w 7192944"/>
              <a:gd name="connsiteY34" fmla="*/ 2630104 h 3269011"/>
              <a:gd name="connsiteX35" fmla="*/ 7088797 w 7192944"/>
              <a:gd name="connsiteY35" fmla="*/ 2821022 h 3269011"/>
              <a:gd name="connsiteX36" fmla="*/ 7123653 w 7192944"/>
              <a:gd name="connsiteY36" fmla="*/ 3065427 h 3269011"/>
              <a:gd name="connsiteX37" fmla="*/ 7192944 w 7192944"/>
              <a:gd name="connsiteY37" fmla="*/ 3269011 h 3269011"/>
              <a:gd name="connsiteX0" fmla="*/ 0 w 7123653"/>
              <a:gd name="connsiteY0" fmla="*/ 2230263 h 3065427"/>
              <a:gd name="connsiteX1" fmla="*/ 331595 w 7123653"/>
              <a:gd name="connsiteY1" fmla="*/ 2216446 h 3065427"/>
              <a:gd name="connsiteX2" fmla="*/ 823964 w 7123653"/>
              <a:gd name="connsiteY2" fmla="*/ 2109683 h 3065427"/>
              <a:gd name="connsiteX3" fmla="*/ 1125415 w 7123653"/>
              <a:gd name="connsiteY3" fmla="*/ 1868522 h 3065427"/>
              <a:gd name="connsiteX4" fmla="*/ 1497204 w 7123653"/>
              <a:gd name="connsiteY4" fmla="*/ 1667555 h 3065427"/>
              <a:gd name="connsiteX5" fmla="*/ 1858944 w 7123653"/>
              <a:gd name="connsiteY5" fmla="*/ 1607265 h 3065427"/>
              <a:gd name="connsiteX6" fmla="*/ 2230733 w 7123653"/>
              <a:gd name="connsiteY6" fmla="*/ 1697700 h 3065427"/>
              <a:gd name="connsiteX7" fmla="*/ 2401555 w 7123653"/>
              <a:gd name="connsiteY7" fmla="*/ 1928812 h 3065427"/>
              <a:gd name="connsiteX8" fmla="*/ 2602522 w 7123653"/>
              <a:gd name="connsiteY8" fmla="*/ 1989102 h 3065427"/>
              <a:gd name="connsiteX9" fmla="*/ 2893925 w 7123653"/>
              <a:gd name="connsiteY9" fmla="*/ 1918764 h 3065427"/>
              <a:gd name="connsiteX10" fmla="*/ 3235569 w 7123653"/>
              <a:gd name="connsiteY10" fmla="*/ 1828329 h 3065427"/>
              <a:gd name="connsiteX11" fmla="*/ 3396342 w 7123653"/>
              <a:gd name="connsiteY11" fmla="*/ 1868522 h 3065427"/>
              <a:gd name="connsiteX12" fmla="*/ 3526971 w 7123653"/>
              <a:gd name="connsiteY12" fmla="*/ 1774842 h 3065427"/>
              <a:gd name="connsiteX13" fmla="*/ 3848518 w 7123653"/>
              <a:gd name="connsiteY13" fmla="*/ 1549592 h 3065427"/>
              <a:gd name="connsiteX14" fmla="*/ 4220307 w 7123653"/>
              <a:gd name="connsiteY14" fmla="*/ 1426395 h 3065427"/>
              <a:gd name="connsiteX15" fmla="*/ 4491613 w 7123653"/>
              <a:gd name="connsiteY15" fmla="*/ 1279333 h 3065427"/>
              <a:gd name="connsiteX16" fmla="*/ 4796203 w 7123653"/>
              <a:gd name="connsiteY16" fmla="*/ 1137609 h 3065427"/>
              <a:gd name="connsiteX17" fmla="*/ 4868635 w 7123653"/>
              <a:gd name="connsiteY17" fmla="*/ 815015 h 3065427"/>
              <a:gd name="connsiteX18" fmla="*/ 5136277 w 7123653"/>
              <a:gd name="connsiteY18" fmla="*/ 434748 h 3065427"/>
              <a:gd name="connsiteX19" fmla="*/ 5619121 w 7123653"/>
              <a:gd name="connsiteY19" fmla="*/ 83579 h 3065427"/>
              <a:gd name="connsiteX20" fmla="*/ 5828567 w 7123653"/>
              <a:gd name="connsiteY20" fmla="*/ 576 h 3065427"/>
              <a:gd name="connsiteX21" fmla="*/ 5996772 w 7123653"/>
              <a:gd name="connsiteY21" fmla="*/ 53015 h 3065427"/>
              <a:gd name="connsiteX22" fmla="*/ 6130541 w 7123653"/>
              <a:gd name="connsiteY22" fmla="*/ 168362 h 3065427"/>
              <a:gd name="connsiteX23" fmla="*/ 6249551 w 7123653"/>
              <a:gd name="connsiteY23" fmla="*/ 328612 h 3065427"/>
              <a:gd name="connsiteX24" fmla="*/ 6284406 w 7123653"/>
              <a:gd name="connsiteY24" fmla="*/ 522776 h 3065427"/>
              <a:gd name="connsiteX25" fmla="*/ 6270171 w 7123653"/>
              <a:gd name="connsiteY25" fmla="*/ 743107 h 3065427"/>
              <a:gd name="connsiteX26" fmla="*/ 6475325 w 7123653"/>
              <a:gd name="connsiteY26" fmla="*/ 862117 h 3065427"/>
              <a:gd name="connsiteX27" fmla="*/ 6549327 w 7123653"/>
              <a:gd name="connsiteY27" fmla="*/ 1123374 h 3065427"/>
              <a:gd name="connsiteX28" fmla="*/ 6595382 w 7123653"/>
              <a:gd name="connsiteY28" fmla="*/ 1312723 h 3065427"/>
              <a:gd name="connsiteX29" fmla="*/ 6628667 w 7123653"/>
              <a:gd name="connsiteY29" fmla="*/ 1522692 h 3065427"/>
              <a:gd name="connsiteX30" fmla="*/ 6718579 w 7123653"/>
              <a:gd name="connsiteY30" fmla="*/ 1719786 h 3065427"/>
              <a:gd name="connsiteX31" fmla="*/ 6653578 w 7123653"/>
              <a:gd name="connsiteY31" fmla="*/ 1938861 h 3065427"/>
              <a:gd name="connsiteX32" fmla="*/ 6684770 w 7123653"/>
              <a:gd name="connsiteY32" fmla="*/ 2169449 h 3065427"/>
              <a:gd name="connsiteX33" fmla="*/ 6764633 w 7123653"/>
              <a:gd name="connsiteY33" fmla="*/ 2370417 h 3065427"/>
              <a:gd name="connsiteX34" fmla="*/ 6958692 w 7123653"/>
              <a:gd name="connsiteY34" fmla="*/ 2630104 h 3065427"/>
              <a:gd name="connsiteX35" fmla="*/ 7088797 w 7123653"/>
              <a:gd name="connsiteY35" fmla="*/ 2821022 h 3065427"/>
              <a:gd name="connsiteX36" fmla="*/ 7123653 w 7123653"/>
              <a:gd name="connsiteY36" fmla="*/ 3065427 h 3065427"/>
              <a:gd name="connsiteX0" fmla="*/ 0 w 7088797"/>
              <a:gd name="connsiteY0" fmla="*/ 2230263 h 2821022"/>
              <a:gd name="connsiteX1" fmla="*/ 331595 w 7088797"/>
              <a:gd name="connsiteY1" fmla="*/ 2216446 h 2821022"/>
              <a:gd name="connsiteX2" fmla="*/ 823964 w 7088797"/>
              <a:gd name="connsiteY2" fmla="*/ 2109683 h 2821022"/>
              <a:gd name="connsiteX3" fmla="*/ 1125415 w 7088797"/>
              <a:gd name="connsiteY3" fmla="*/ 1868522 h 2821022"/>
              <a:gd name="connsiteX4" fmla="*/ 1497204 w 7088797"/>
              <a:gd name="connsiteY4" fmla="*/ 1667555 h 2821022"/>
              <a:gd name="connsiteX5" fmla="*/ 1858944 w 7088797"/>
              <a:gd name="connsiteY5" fmla="*/ 1607265 h 2821022"/>
              <a:gd name="connsiteX6" fmla="*/ 2230733 w 7088797"/>
              <a:gd name="connsiteY6" fmla="*/ 1697700 h 2821022"/>
              <a:gd name="connsiteX7" fmla="*/ 2401555 w 7088797"/>
              <a:gd name="connsiteY7" fmla="*/ 1928812 h 2821022"/>
              <a:gd name="connsiteX8" fmla="*/ 2602522 w 7088797"/>
              <a:gd name="connsiteY8" fmla="*/ 1989102 h 2821022"/>
              <a:gd name="connsiteX9" fmla="*/ 2893925 w 7088797"/>
              <a:gd name="connsiteY9" fmla="*/ 1918764 h 2821022"/>
              <a:gd name="connsiteX10" fmla="*/ 3235569 w 7088797"/>
              <a:gd name="connsiteY10" fmla="*/ 1828329 h 2821022"/>
              <a:gd name="connsiteX11" fmla="*/ 3396342 w 7088797"/>
              <a:gd name="connsiteY11" fmla="*/ 1868522 h 2821022"/>
              <a:gd name="connsiteX12" fmla="*/ 3526971 w 7088797"/>
              <a:gd name="connsiteY12" fmla="*/ 1774842 h 2821022"/>
              <a:gd name="connsiteX13" fmla="*/ 3848518 w 7088797"/>
              <a:gd name="connsiteY13" fmla="*/ 1549592 h 2821022"/>
              <a:gd name="connsiteX14" fmla="*/ 4220307 w 7088797"/>
              <a:gd name="connsiteY14" fmla="*/ 1426395 h 2821022"/>
              <a:gd name="connsiteX15" fmla="*/ 4491613 w 7088797"/>
              <a:gd name="connsiteY15" fmla="*/ 1279333 h 2821022"/>
              <a:gd name="connsiteX16" fmla="*/ 4796203 w 7088797"/>
              <a:gd name="connsiteY16" fmla="*/ 1137609 h 2821022"/>
              <a:gd name="connsiteX17" fmla="*/ 4868635 w 7088797"/>
              <a:gd name="connsiteY17" fmla="*/ 815015 h 2821022"/>
              <a:gd name="connsiteX18" fmla="*/ 5136277 w 7088797"/>
              <a:gd name="connsiteY18" fmla="*/ 434748 h 2821022"/>
              <a:gd name="connsiteX19" fmla="*/ 5619121 w 7088797"/>
              <a:gd name="connsiteY19" fmla="*/ 83579 h 2821022"/>
              <a:gd name="connsiteX20" fmla="*/ 5828567 w 7088797"/>
              <a:gd name="connsiteY20" fmla="*/ 576 h 2821022"/>
              <a:gd name="connsiteX21" fmla="*/ 5996772 w 7088797"/>
              <a:gd name="connsiteY21" fmla="*/ 53015 h 2821022"/>
              <a:gd name="connsiteX22" fmla="*/ 6130541 w 7088797"/>
              <a:gd name="connsiteY22" fmla="*/ 168362 h 2821022"/>
              <a:gd name="connsiteX23" fmla="*/ 6249551 w 7088797"/>
              <a:gd name="connsiteY23" fmla="*/ 328612 h 2821022"/>
              <a:gd name="connsiteX24" fmla="*/ 6284406 w 7088797"/>
              <a:gd name="connsiteY24" fmla="*/ 522776 h 2821022"/>
              <a:gd name="connsiteX25" fmla="*/ 6270171 w 7088797"/>
              <a:gd name="connsiteY25" fmla="*/ 743107 h 2821022"/>
              <a:gd name="connsiteX26" fmla="*/ 6475325 w 7088797"/>
              <a:gd name="connsiteY26" fmla="*/ 862117 h 2821022"/>
              <a:gd name="connsiteX27" fmla="*/ 6549327 w 7088797"/>
              <a:gd name="connsiteY27" fmla="*/ 1123374 h 2821022"/>
              <a:gd name="connsiteX28" fmla="*/ 6595382 w 7088797"/>
              <a:gd name="connsiteY28" fmla="*/ 1312723 h 2821022"/>
              <a:gd name="connsiteX29" fmla="*/ 6628667 w 7088797"/>
              <a:gd name="connsiteY29" fmla="*/ 1522692 h 2821022"/>
              <a:gd name="connsiteX30" fmla="*/ 6718579 w 7088797"/>
              <a:gd name="connsiteY30" fmla="*/ 1719786 h 2821022"/>
              <a:gd name="connsiteX31" fmla="*/ 6653578 w 7088797"/>
              <a:gd name="connsiteY31" fmla="*/ 1938861 h 2821022"/>
              <a:gd name="connsiteX32" fmla="*/ 6684770 w 7088797"/>
              <a:gd name="connsiteY32" fmla="*/ 2169449 h 2821022"/>
              <a:gd name="connsiteX33" fmla="*/ 6764633 w 7088797"/>
              <a:gd name="connsiteY33" fmla="*/ 2370417 h 2821022"/>
              <a:gd name="connsiteX34" fmla="*/ 6958692 w 7088797"/>
              <a:gd name="connsiteY34" fmla="*/ 2630104 h 2821022"/>
              <a:gd name="connsiteX35" fmla="*/ 7088797 w 7088797"/>
              <a:gd name="connsiteY35" fmla="*/ 2821022 h 2821022"/>
              <a:gd name="connsiteX0" fmla="*/ 0 w 6958692"/>
              <a:gd name="connsiteY0" fmla="*/ 2230263 h 2630104"/>
              <a:gd name="connsiteX1" fmla="*/ 331595 w 6958692"/>
              <a:gd name="connsiteY1" fmla="*/ 2216446 h 2630104"/>
              <a:gd name="connsiteX2" fmla="*/ 823964 w 6958692"/>
              <a:gd name="connsiteY2" fmla="*/ 2109683 h 2630104"/>
              <a:gd name="connsiteX3" fmla="*/ 1125415 w 6958692"/>
              <a:gd name="connsiteY3" fmla="*/ 1868522 h 2630104"/>
              <a:gd name="connsiteX4" fmla="*/ 1497204 w 6958692"/>
              <a:gd name="connsiteY4" fmla="*/ 1667555 h 2630104"/>
              <a:gd name="connsiteX5" fmla="*/ 1858944 w 6958692"/>
              <a:gd name="connsiteY5" fmla="*/ 1607265 h 2630104"/>
              <a:gd name="connsiteX6" fmla="*/ 2230733 w 6958692"/>
              <a:gd name="connsiteY6" fmla="*/ 1697700 h 2630104"/>
              <a:gd name="connsiteX7" fmla="*/ 2401555 w 6958692"/>
              <a:gd name="connsiteY7" fmla="*/ 1928812 h 2630104"/>
              <a:gd name="connsiteX8" fmla="*/ 2602522 w 6958692"/>
              <a:gd name="connsiteY8" fmla="*/ 1989102 h 2630104"/>
              <a:gd name="connsiteX9" fmla="*/ 2893925 w 6958692"/>
              <a:gd name="connsiteY9" fmla="*/ 1918764 h 2630104"/>
              <a:gd name="connsiteX10" fmla="*/ 3235569 w 6958692"/>
              <a:gd name="connsiteY10" fmla="*/ 1828329 h 2630104"/>
              <a:gd name="connsiteX11" fmla="*/ 3396342 w 6958692"/>
              <a:gd name="connsiteY11" fmla="*/ 1868522 h 2630104"/>
              <a:gd name="connsiteX12" fmla="*/ 3526971 w 6958692"/>
              <a:gd name="connsiteY12" fmla="*/ 1774842 h 2630104"/>
              <a:gd name="connsiteX13" fmla="*/ 3848518 w 6958692"/>
              <a:gd name="connsiteY13" fmla="*/ 1549592 h 2630104"/>
              <a:gd name="connsiteX14" fmla="*/ 4220307 w 6958692"/>
              <a:gd name="connsiteY14" fmla="*/ 1426395 h 2630104"/>
              <a:gd name="connsiteX15" fmla="*/ 4491613 w 6958692"/>
              <a:gd name="connsiteY15" fmla="*/ 1279333 h 2630104"/>
              <a:gd name="connsiteX16" fmla="*/ 4796203 w 6958692"/>
              <a:gd name="connsiteY16" fmla="*/ 1137609 h 2630104"/>
              <a:gd name="connsiteX17" fmla="*/ 4868635 w 6958692"/>
              <a:gd name="connsiteY17" fmla="*/ 815015 h 2630104"/>
              <a:gd name="connsiteX18" fmla="*/ 5136277 w 6958692"/>
              <a:gd name="connsiteY18" fmla="*/ 434748 h 2630104"/>
              <a:gd name="connsiteX19" fmla="*/ 5619121 w 6958692"/>
              <a:gd name="connsiteY19" fmla="*/ 83579 h 2630104"/>
              <a:gd name="connsiteX20" fmla="*/ 5828567 w 6958692"/>
              <a:gd name="connsiteY20" fmla="*/ 576 h 2630104"/>
              <a:gd name="connsiteX21" fmla="*/ 5996772 w 6958692"/>
              <a:gd name="connsiteY21" fmla="*/ 53015 h 2630104"/>
              <a:gd name="connsiteX22" fmla="*/ 6130541 w 6958692"/>
              <a:gd name="connsiteY22" fmla="*/ 168362 h 2630104"/>
              <a:gd name="connsiteX23" fmla="*/ 6249551 w 6958692"/>
              <a:gd name="connsiteY23" fmla="*/ 328612 h 2630104"/>
              <a:gd name="connsiteX24" fmla="*/ 6284406 w 6958692"/>
              <a:gd name="connsiteY24" fmla="*/ 522776 h 2630104"/>
              <a:gd name="connsiteX25" fmla="*/ 6270171 w 6958692"/>
              <a:gd name="connsiteY25" fmla="*/ 743107 h 2630104"/>
              <a:gd name="connsiteX26" fmla="*/ 6475325 w 6958692"/>
              <a:gd name="connsiteY26" fmla="*/ 862117 h 2630104"/>
              <a:gd name="connsiteX27" fmla="*/ 6549327 w 6958692"/>
              <a:gd name="connsiteY27" fmla="*/ 1123374 h 2630104"/>
              <a:gd name="connsiteX28" fmla="*/ 6595382 w 6958692"/>
              <a:gd name="connsiteY28" fmla="*/ 1312723 h 2630104"/>
              <a:gd name="connsiteX29" fmla="*/ 6628667 w 6958692"/>
              <a:gd name="connsiteY29" fmla="*/ 1522692 h 2630104"/>
              <a:gd name="connsiteX30" fmla="*/ 6718579 w 6958692"/>
              <a:gd name="connsiteY30" fmla="*/ 1719786 h 2630104"/>
              <a:gd name="connsiteX31" fmla="*/ 6653578 w 6958692"/>
              <a:gd name="connsiteY31" fmla="*/ 1938861 h 2630104"/>
              <a:gd name="connsiteX32" fmla="*/ 6684770 w 6958692"/>
              <a:gd name="connsiteY32" fmla="*/ 2169449 h 2630104"/>
              <a:gd name="connsiteX33" fmla="*/ 6764633 w 6958692"/>
              <a:gd name="connsiteY33" fmla="*/ 2370417 h 2630104"/>
              <a:gd name="connsiteX34" fmla="*/ 6958692 w 6958692"/>
              <a:gd name="connsiteY34" fmla="*/ 2630104 h 2630104"/>
              <a:gd name="connsiteX0" fmla="*/ 0 w 6764633"/>
              <a:gd name="connsiteY0" fmla="*/ 2230263 h 2370417"/>
              <a:gd name="connsiteX1" fmla="*/ 331595 w 6764633"/>
              <a:gd name="connsiteY1" fmla="*/ 2216446 h 2370417"/>
              <a:gd name="connsiteX2" fmla="*/ 823964 w 6764633"/>
              <a:gd name="connsiteY2" fmla="*/ 2109683 h 2370417"/>
              <a:gd name="connsiteX3" fmla="*/ 1125415 w 6764633"/>
              <a:gd name="connsiteY3" fmla="*/ 1868522 h 2370417"/>
              <a:gd name="connsiteX4" fmla="*/ 1497204 w 6764633"/>
              <a:gd name="connsiteY4" fmla="*/ 1667555 h 2370417"/>
              <a:gd name="connsiteX5" fmla="*/ 1858944 w 6764633"/>
              <a:gd name="connsiteY5" fmla="*/ 1607265 h 2370417"/>
              <a:gd name="connsiteX6" fmla="*/ 2230733 w 6764633"/>
              <a:gd name="connsiteY6" fmla="*/ 1697700 h 2370417"/>
              <a:gd name="connsiteX7" fmla="*/ 2401555 w 6764633"/>
              <a:gd name="connsiteY7" fmla="*/ 1928812 h 2370417"/>
              <a:gd name="connsiteX8" fmla="*/ 2602522 w 6764633"/>
              <a:gd name="connsiteY8" fmla="*/ 1989102 h 2370417"/>
              <a:gd name="connsiteX9" fmla="*/ 2893925 w 6764633"/>
              <a:gd name="connsiteY9" fmla="*/ 1918764 h 2370417"/>
              <a:gd name="connsiteX10" fmla="*/ 3235569 w 6764633"/>
              <a:gd name="connsiteY10" fmla="*/ 1828329 h 2370417"/>
              <a:gd name="connsiteX11" fmla="*/ 3396342 w 6764633"/>
              <a:gd name="connsiteY11" fmla="*/ 1868522 h 2370417"/>
              <a:gd name="connsiteX12" fmla="*/ 3526971 w 6764633"/>
              <a:gd name="connsiteY12" fmla="*/ 1774842 h 2370417"/>
              <a:gd name="connsiteX13" fmla="*/ 3848518 w 6764633"/>
              <a:gd name="connsiteY13" fmla="*/ 1549592 h 2370417"/>
              <a:gd name="connsiteX14" fmla="*/ 4220307 w 6764633"/>
              <a:gd name="connsiteY14" fmla="*/ 1426395 h 2370417"/>
              <a:gd name="connsiteX15" fmla="*/ 4491613 w 6764633"/>
              <a:gd name="connsiteY15" fmla="*/ 1279333 h 2370417"/>
              <a:gd name="connsiteX16" fmla="*/ 4796203 w 6764633"/>
              <a:gd name="connsiteY16" fmla="*/ 1137609 h 2370417"/>
              <a:gd name="connsiteX17" fmla="*/ 4868635 w 6764633"/>
              <a:gd name="connsiteY17" fmla="*/ 815015 h 2370417"/>
              <a:gd name="connsiteX18" fmla="*/ 5136277 w 6764633"/>
              <a:gd name="connsiteY18" fmla="*/ 434748 h 2370417"/>
              <a:gd name="connsiteX19" fmla="*/ 5619121 w 6764633"/>
              <a:gd name="connsiteY19" fmla="*/ 83579 h 2370417"/>
              <a:gd name="connsiteX20" fmla="*/ 5828567 w 6764633"/>
              <a:gd name="connsiteY20" fmla="*/ 576 h 2370417"/>
              <a:gd name="connsiteX21" fmla="*/ 5996772 w 6764633"/>
              <a:gd name="connsiteY21" fmla="*/ 53015 h 2370417"/>
              <a:gd name="connsiteX22" fmla="*/ 6130541 w 6764633"/>
              <a:gd name="connsiteY22" fmla="*/ 168362 h 2370417"/>
              <a:gd name="connsiteX23" fmla="*/ 6249551 w 6764633"/>
              <a:gd name="connsiteY23" fmla="*/ 328612 h 2370417"/>
              <a:gd name="connsiteX24" fmla="*/ 6284406 w 6764633"/>
              <a:gd name="connsiteY24" fmla="*/ 522776 h 2370417"/>
              <a:gd name="connsiteX25" fmla="*/ 6270171 w 6764633"/>
              <a:gd name="connsiteY25" fmla="*/ 743107 h 2370417"/>
              <a:gd name="connsiteX26" fmla="*/ 6475325 w 6764633"/>
              <a:gd name="connsiteY26" fmla="*/ 862117 h 2370417"/>
              <a:gd name="connsiteX27" fmla="*/ 6549327 w 6764633"/>
              <a:gd name="connsiteY27" fmla="*/ 1123374 h 2370417"/>
              <a:gd name="connsiteX28" fmla="*/ 6595382 w 6764633"/>
              <a:gd name="connsiteY28" fmla="*/ 1312723 h 2370417"/>
              <a:gd name="connsiteX29" fmla="*/ 6628667 w 6764633"/>
              <a:gd name="connsiteY29" fmla="*/ 1522692 h 2370417"/>
              <a:gd name="connsiteX30" fmla="*/ 6718579 w 6764633"/>
              <a:gd name="connsiteY30" fmla="*/ 1719786 h 2370417"/>
              <a:gd name="connsiteX31" fmla="*/ 6653578 w 6764633"/>
              <a:gd name="connsiteY31" fmla="*/ 1938861 h 2370417"/>
              <a:gd name="connsiteX32" fmla="*/ 6684770 w 6764633"/>
              <a:gd name="connsiteY32" fmla="*/ 2169449 h 2370417"/>
              <a:gd name="connsiteX33" fmla="*/ 6764633 w 6764633"/>
              <a:gd name="connsiteY33" fmla="*/ 2370417 h 2370417"/>
              <a:gd name="connsiteX0" fmla="*/ 0 w 6718773"/>
              <a:gd name="connsiteY0" fmla="*/ 2230263 h 2252364"/>
              <a:gd name="connsiteX1" fmla="*/ 331595 w 6718773"/>
              <a:gd name="connsiteY1" fmla="*/ 2216446 h 2252364"/>
              <a:gd name="connsiteX2" fmla="*/ 823964 w 6718773"/>
              <a:gd name="connsiteY2" fmla="*/ 2109683 h 2252364"/>
              <a:gd name="connsiteX3" fmla="*/ 1125415 w 6718773"/>
              <a:gd name="connsiteY3" fmla="*/ 1868522 h 2252364"/>
              <a:gd name="connsiteX4" fmla="*/ 1497204 w 6718773"/>
              <a:gd name="connsiteY4" fmla="*/ 1667555 h 2252364"/>
              <a:gd name="connsiteX5" fmla="*/ 1858944 w 6718773"/>
              <a:gd name="connsiteY5" fmla="*/ 1607265 h 2252364"/>
              <a:gd name="connsiteX6" fmla="*/ 2230733 w 6718773"/>
              <a:gd name="connsiteY6" fmla="*/ 1697700 h 2252364"/>
              <a:gd name="connsiteX7" fmla="*/ 2401555 w 6718773"/>
              <a:gd name="connsiteY7" fmla="*/ 1928812 h 2252364"/>
              <a:gd name="connsiteX8" fmla="*/ 2602522 w 6718773"/>
              <a:gd name="connsiteY8" fmla="*/ 1989102 h 2252364"/>
              <a:gd name="connsiteX9" fmla="*/ 2893925 w 6718773"/>
              <a:gd name="connsiteY9" fmla="*/ 1918764 h 2252364"/>
              <a:gd name="connsiteX10" fmla="*/ 3235569 w 6718773"/>
              <a:gd name="connsiteY10" fmla="*/ 1828329 h 2252364"/>
              <a:gd name="connsiteX11" fmla="*/ 3396342 w 6718773"/>
              <a:gd name="connsiteY11" fmla="*/ 1868522 h 2252364"/>
              <a:gd name="connsiteX12" fmla="*/ 3526971 w 6718773"/>
              <a:gd name="connsiteY12" fmla="*/ 1774842 h 2252364"/>
              <a:gd name="connsiteX13" fmla="*/ 3848518 w 6718773"/>
              <a:gd name="connsiteY13" fmla="*/ 1549592 h 2252364"/>
              <a:gd name="connsiteX14" fmla="*/ 4220307 w 6718773"/>
              <a:gd name="connsiteY14" fmla="*/ 1426395 h 2252364"/>
              <a:gd name="connsiteX15" fmla="*/ 4491613 w 6718773"/>
              <a:gd name="connsiteY15" fmla="*/ 1279333 h 2252364"/>
              <a:gd name="connsiteX16" fmla="*/ 4796203 w 6718773"/>
              <a:gd name="connsiteY16" fmla="*/ 1137609 h 2252364"/>
              <a:gd name="connsiteX17" fmla="*/ 4868635 w 6718773"/>
              <a:gd name="connsiteY17" fmla="*/ 815015 h 2252364"/>
              <a:gd name="connsiteX18" fmla="*/ 5136277 w 6718773"/>
              <a:gd name="connsiteY18" fmla="*/ 434748 h 2252364"/>
              <a:gd name="connsiteX19" fmla="*/ 5619121 w 6718773"/>
              <a:gd name="connsiteY19" fmla="*/ 83579 h 2252364"/>
              <a:gd name="connsiteX20" fmla="*/ 5828567 w 6718773"/>
              <a:gd name="connsiteY20" fmla="*/ 576 h 2252364"/>
              <a:gd name="connsiteX21" fmla="*/ 5996772 w 6718773"/>
              <a:gd name="connsiteY21" fmla="*/ 53015 h 2252364"/>
              <a:gd name="connsiteX22" fmla="*/ 6130541 w 6718773"/>
              <a:gd name="connsiteY22" fmla="*/ 168362 h 2252364"/>
              <a:gd name="connsiteX23" fmla="*/ 6249551 w 6718773"/>
              <a:gd name="connsiteY23" fmla="*/ 328612 h 2252364"/>
              <a:gd name="connsiteX24" fmla="*/ 6284406 w 6718773"/>
              <a:gd name="connsiteY24" fmla="*/ 522776 h 2252364"/>
              <a:gd name="connsiteX25" fmla="*/ 6270171 w 6718773"/>
              <a:gd name="connsiteY25" fmla="*/ 743107 h 2252364"/>
              <a:gd name="connsiteX26" fmla="*/ 6475325 w 6718773"/>
              <a:gd name="connsiteY26" fmla="*/ 862117 h 2252364"/>
              <a:gd name="connsiteX27" fmla="*/ 6549327 w 6718773"/>
              <a:gd name="connsiteY27" fmla="*/ 1123374 h 2252364"/>
              <a:gd name="connsiteX28" fmla="*/ 6595382 w 6718773"/>
              <a:gd name="connsiteY28" fmla="*/ 1312723 h 2252364"/>
              <a:gd name="connsiteX29" fmla="*/ 6628667 w 6718773"/>
              <a:gd name="connsiteY29" fmla="*/ 1522692 h 2252364"/>
              <a:gd name="connsiteX30" fmla="*/ 6718579 w 6718773"/>
              <a:gd name="connsiteY30" fmla="*/ 1719786 h 2252364"/>
              <a:gd name="connsiteX31" fmla="*/ 6653578 w 6718773"/>
              <a:gd name="connsiteY31" fmla="*/ 1938861 h 2252364"/>
              <a:gd name="connsiteX32" fmla="*/ 6684770 w 6718773"/>
              <a:gd name="connsiteY32" fmla="*/ 2169449 h 225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718773" h="2252364">
                <a:moveTo>
                  <a:pt x="0" y="2230263"/>
                </a:moveTo>
                <a:cubicBezTo>
                  <a:pt x="46892" y="2277992"/>
                  <a:pt x="194268" y="2236543"/>
                  <a:pt x="331595" y="2216446"/>
                </a:cubicBezTo>
                <a:cubicBezTo>
                  <a:pt x="468922" y="2196349"/>
                  <a:pt x="691661" y="2167670"/>
                  <a:pt x="823964" y="2109683"/>
                </a:cubicBezTo>
                <a:cubicBezTo>
                  <a:pt x="956267" y="2051696"/>
                  <a:pt x="1013208" y="1942210"/>
                  <a:pt x="1125415" y="1868522"/>
                </a:cubicBezTo>
                <a:cubicBezTo>
                  <a:pt x="1237622" y="1794834"/>
                  <a:pt x="1374949" y="1711098"/>
                  <a:pt x="1497204" y="1667555"/>
                </a:cubicBezTo>
                <a:cubicBezTo>
                  <a:pt x="1619459" y="1624012"/>
                  <a:pt x="1736689" y="1602241"/>
                  <a:pt x="1858944" y="1607265"/>
                </a:cubicBezTo>
                <a:cubicBezTo>
                  <a:pt x="1981199" y="1612289"/>
                  <a:pt x="2140298" y="1644109"/>
                  <a:pt x="2230733" y="1697700"/>
                </a:cubicBezTo>
                <a:cubicBezTo>
                  <a:pt x="2321168" y="1751291"/>
                  <a:pt x="2339590" y="1880245"/>
                  <a:pt x="2401555" y="1928812"/>
                </a:cubicBezTo>
                <a:cubicBezTo>
                  <a:pt x="2463520" y="1977379"/>
                  <a:pt x="2520460" y="1990777"/>
                  <a:pt x="2602522" y="1989102"/>
                </a:cubicBezTo>
                <a:cubicBezTo>
                  <a:pt x="2684584" y="1987427"/>
                  <a:pt x="2788417" y="1945559"/>
                  <a:pt x="2893925" y="1918764"/>
                </a:cubicBezTo>
                <a:cubicBezTo>
                  <a:pt x="2999433" y="1891969"/>
                  <a:pt x="3151833" y="1836703"/>
                  <a:pt x="3235569" y="1828329"/>
                </a:cubicBezTo>
                <a:cubicBezTo>
                  <a:pt x="3319305" y="1819955"/>
                  <a:pt x="3347775" y="1877436"/>
                  <a:pt x="3396342" y="1868522"/>
                </a:cubicBezTo>
                <a:cubicBezTo>
                  <a:pt x="3444909" y="1859608"/>
                  <a:pt x="3451608" y="1827997"/>
                  <a:pt x="3526971" y="1774842"/>
                </a:cubicBezTo>
                <a:cubicBezTo>
                  <a:pt x="3602334" y="1721687"/>
                  <a:pt x="3732962" y="1607666"/>
                  <a:pt x="3848518" y="1549592"/>
                </a:cubicBezTo>
                <a:cubicBezTo>
                  <a:pt x="3964074" y="1491518"/>
                  <a:pt x="4113124" y="1471438"/>
                  <a:pt x="4220307" y="1426395"/>
                </a:cubicBezTo>
                <a:cubicBezTo>
                  <a:pt x="4327490" y="1381352"/>
                  <a:pt x="4395630" y="1327464"/>
                  <a:pt x="4491613" y="1279333"/>
                </a:cubicBezTo>
                <a:cubicBezTo>
                  <a:pt x="4587596" y="1231202"/>
                  <a:pt x="4733366" y="1214995"/>
                  <a:pt x="4796203" y="1137609"/>
                </a:cubicBezTo>
                <a:cubicBezTo>
                  <a:pt x="4859040" y="1060223"/>
                  <a:pt x="4811956" y="932158"/>
                  <a:pt x="4868635" y="815015"/>
                </a:cubicBezTo>
                <a:cubicBezTo>
                  <a:pt x="4925314" y="697872"/>
                  <a:pt x="5011196" y="556654"/>
                  <a:pt x="5136277" y="434748"/>
                </a:cubicBezTo>
                <a:cubicBezTo>
                  <a:pt x="5261358" y="312842"/>
                  <a:pt x="5503739" y="155941"/>
                  <a:pt x="5619121" y="83579"/>
                </a:cubicBezTo>
                <a:cubicBezTo>
                  <a:pt x="5734503" y="11217"/>
                  <a:pt x="5765625" y="5670"/>
                  <a:pt x="5828567" y="576"/>
                </a:cubicBezTo>
                <a:cubicBezTo>
                  <a:pt x="5891509" y="-4518"/>
                  <a:pt x="5946443" y="25051"/>
                  <a:pt x="5996772" y="53015"/>
                </a:cubicBezTo>
                <a:cubicBezTo>
                  <a:pt x="6047101" y="80979"/>
                  <a:pt x="6088411" y="122429"/>
                  <a:pt x="6130541" y="168362"/>
                </a:cubicBezTo>
                <a:cubicBezTo>
                  <a:pt x="6172671" y="214295"/>
                  <a:pt x="6223907" y="269543"/>
                  <a:pt x="6249551" y="328612"/>
                </a:cubicBezTo>
                <a:cubicBezTo>
                  <a:pt x="6275195" y="387681"/>
                  <a:pt x="6280969" y="453694"/>
                  <a:pt x="6284406" y="522776"/>
                </a:cubicBezTo>
                <a:cubicBezTo>
                  <a:pt x="6287843" y="591859"/>
                  <a:pt x="6238351" y="686550"/>
                  <a:pt x="6270171" y="743107"/>
                </a:cubicBezTo>
                <a:cubicBezTo>
                  <a:pt x="6301991" y="799664"/>
                  <a:pt x="6428799" y="798739"/>
                  <a:pt x="6475325" y="862117"/>
                </a:cubicBezTo>
                <a:cubicBezTo>
                  <a:pt x="6521851" y="925495"/>
                  <a:pt x="6529318" y="1048273"/>
                  <a:pt x="6549327" y="1123374"/>
                </a:cubicBezTo>
                <a:cubicBezTo>
                  <a:pt x="6569336" y="1198475"/>
                  <a:pt x="6582159" y="1246170"/>
                  <a:pt x="6595382" y="1312723"/>
                </a:cubicBezTo>
                <a:cubicBezTo>
                  <a:pt x="6608605" y="1379276"/>
                  <a:pt x="6608134" y="1454848"/>
                  <a:pt x="6628667" y="1522692"/>
                </a:cubicBezTo>
                <a:cubicBezTo>
                  <a:pt x="6649200" y="1590536"/>
                  <a:pt x="6714427" y="1650425"/>
                  <a:pt x="6718579" y="1719786"/>
                </a:cubicBezTo>
                <a:cubicBezTo>
                  <a:pt x="6722731" y="1789147"/>
                  <a:pt x="6659213" y="1863917"/>
                  <a:pt x="6653578" y="1938861"/>
                </a:cubicBezTo>
                <a:cubicBezTo>
                  <a:pt x="6647943" y="2013805"/>
                  <a:pt x="6666261" y="2097523"/>
                  <a:pt x="6684770" y="2169449"/>
                </a:cubicBezTo>
              </a:path>
            </a:pathLst>
          </a:custGeom>
          <a:noFill/>
          <a:ln w="2540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Ð°ÑÑÐ¸Ð½ÐºÐ¸ Ð¿Ð¾ Ð·Ð°Ð¿ÑÐ¾ÑÑ ÑÐºÑÐ¿ÐµÐ´Ð¸ÑÐ¸Ñ ÐÐ°Ð¿Ð°Ð½Ð¸Ð½Ð°">
            <a:extLst>
              <a:ext uri="{FF2B5EF4-FFF2-40B4-BE49-F238E27FC236}">
                <a16:creationId xmlns:a16="http://schemas.microsoft.com/office/drawing/2014/main" id="{B9984C04-C3D4-4887-9003-A22E1BEBF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28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 descr="ÐÐ²Ð°Ð½ ÐÐ°Ð¿Ð°Ð½Ð¸Ð½ - 120 Ð»ÐµÑ Ð·Ð½Ð°Ð¼ÐµÐ½Ð¸ÑÐ¾Ð¼Ñ Ð¿Ð¾Ð»ÑÑÐ½Ð¸ÐºÑ Ð¸ Ð¾ÑÐ³Ð°Ð½Ð¸Ð·Ð°ÑÐ¾ÑÑ Ð½Ð°ÑÐºÐ¸">
            <a:extLst>
              <a:ext uri="{FF2B5EF4-FFF2-40B4-BE49-F238E27FC236}">
                <a16:creationId xmlns:a16="http://schemas.microsoft.com/office/drawing/2014/main" id="{B404836A-ED6B-404F-A3C5-7954975B0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25" y="0"/>
            <a:ext cx="4460875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ÐÐ²Ð°Ð½ ÐÐ°Ð¿Ð°Ð½Ð¸Ð½ - 120 Ð»ÐµÑ Ð·Ð½Ð°Ð¼ÐµÐ½Ð¸ÑÐ¾Ð¼Ñ Ð¿Ð¾Ð»ÑÑÐ½Ð¸ÐºÑ Ð¸ Ð¾ÑÐ³Ð°Ð½Ð¸Ð·Ð°ÑÐ¾ÑÑ Ð½Ð°ÑÐºÐ¸">
            <a:extLst>
              <a:ext uri="{FF2B5EF4-FFF2-40B4-BE49-F238E27FC236}">
                <a16:creationId xmlns:a16="http://schemas.microsoft.com/office/drawing/2014/main" id="{2DE91707-C53C-4E08-B80D-BD222B9AD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525" y="3544888"/>
            <a:ext cx="477837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Объект 7">
            <a:extLst>
              <a:ext uri="{FF2B5EF4-FFF2-40B4-BE49-F238E27FC236}">
                <a16:creationId xmlns:a16="http://schemas.microsoft.com/office/drawing/2014/main" id="{EB294387-A102-47F5-AC35-F978D86671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87800" y="0"/>
          <a:ext cx="82042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PhotoImpact" r:id="rId3" imgW="5576570" imgH="4661962" progId="PI3.Image">
                  <p:embed/>
                </p:oleObj>
              </mc:Choice>
              <mc:Fallback>
                <p:oleObj name="PhotoImpact" r:id="rId3" imgW="5576570" imgH="4661962" progId="PI3.Image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7800" y="0"/>
                        <a:ext cx="82042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Блок-схема: узел 9">
            <a:extLst>
              <a:ext uri="{FF2B5EF4-FFF2-40B4-BE49-F238E27FC236}">
                <a16:creationId xmlns:a16="http://schemas.microsoft.com/office/drawing/2014/main" id="{2B8F6B87-0C0B-4C1F-B4F7-B7C01661173B}"/>
              </a:ext>
            </a:extLst>
          </p:cNvPr>
          <p:cNvSpPr/>
          <p:nvPr/>
        </p:nvSpPr>
        <p:spPr>
          <a:xfrm>
            <a:off x="4848225" y="4100513"/>
            <a:ext cx="192088" cy="20002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Блок-схема: узел 10">
            <a:extLst>
              <a:ext uri="{FF2B5EF4-FFF2-40B4-BE49-F238E27FC236}">
                <a16:creationId xmlns:a16="http://schemas.microsoft.com/office/drawing/2014/main" id="{56D589AD-981E-4B5C-8621-16B73BC3ED54}"/>
              </a:ext>
            </a:extLst>
          </p:cNvPr>
          <p:cNvSpPr/>
          <p:nvPr/>
        </p:nvSpPr>
        <p:spPr>
          <a:xfrm>
            <a:off x="6226175" y="385763"/>
            <a:ext cx="190500" cy="20161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5125" name="Объект 11">
            <a:extLst>
              <a:ext uri="{FF2B5EF4-FFF2-40B4-BE49-F238E27FC236}">
                <a16:creationId xmlns:a16="http://schemas.microsoft.com/office/drawing/2014/main" id="{72D35265-57E0-4189-AB7A-684C2B2110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3786188" cy="430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PhotoImpact" r:id="rId5" imgW="8172973" imgH="9282162" progId="PI3.Image">
                  <p:embed/>
                </p:oleObj>
              </mc:Choice>
              <mc:Fallback>
                <p:oleObj name="PhotoImpact" r:id="rId5" imgW="8172973" imgH="9282162" progId="PI3.Image">
                  <p:embed/>
                  <p:pic>
                    <p:nvPicPr>
                      <p:cNvPr id="0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786188" cy="430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Блок-схема: узел 12">
            <a:extLst>
              <a:ext uri="{FF2B5EF4-FFF2-40B4-BE49-F238E27FC236}">
                <a16:creationId xmlns:a16="http://schemas.microsoft.com/office/drawing/2014/main" id="{6D344BA9-A971-4330-92F8-77579D9188DC}"/>
              </a:ext>
            </a:extLst>
          </p:cNvPr>
          <p:cNvSpPr/>
          <p:nvPr/>
        </p:nvSpPr>
        <p:spPr>
          <a:xfrm>
            <a:off x="1131888" y="2462213"/>
            <a:ext cx="190500" cy="20161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Блок-схема: узел 13">
            <a:extLst>
              <a:ext uri="{FF2B5EF4-FFF2-40B4-BE49-F238E27FC236}">
                <a16:creationId xmlns:a16="http://schemas.microsoft.com/office/drawing/2014/main" id="{6466F50F-9D35-4A1D-8DCE-BE29C1CC07E8}"/>
              </a:ext>
            </a:extLst>
          </p:cNvPr>
          <p:cNvSpPr/>
          <p:nvPr/>
        </p:nvSpPr>
        <p:spPr>
          <a:xfrm>
            <a:off x="5033963" y="4300538"/>
            <a:ext cx="190500" cy="20161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. ÐÐ°Ð²ÐµÑÐ¸Ð½ Â«ÐÐ²Ð° ÐºÐ°Ð¿Ð¸ÑÐ°Ð½Ð°Â». ÐÐ±Ð»Ð¾Ð¶ÐºÐ° Ð¿ÐµÑÐ²Ð¾Ð³Ð¾ Ð¸Ð·Ð´Ð°Ð½Ð¸Ñ 1940.jpg">
            <a:extLst>
              <a:ext uri="{FF2B5EF4-FFF2-40B4-BE49-F238E27FC236}">
                <a16:creationId xmlns:a16="http://schemas.microsoft.com/office/drawing/2014/main" id="{3C12F379-DECE-477D-B213-D1CA66A0E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82550"/>
            <a:ext cx="5167312" cy="668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https://i.livelib.ru/boocover/1000773834/o/ed0c/Vladimir_Sanin__Ne_govori_ty_Arktike__proschaj._Kogda_ya_byl_malchishkoj_sbornik.jpeg">
            <a:extLst>
              <a:ext uri="{FF2B5EF4-FFF2-40B4-BE49-F238E27FC236}">
                <a16:creationId xmlns:a16="http://schemas.microsoft.com/office/drawing/2014/main" id="{70C2A8F8-6E73-4630-9B7C-44C3AAE1A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95250"/>
            <a:ext cx="497205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id="{5E683D3D-7B21-4C23-84DB-6C240BEF15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9688"/>
            <a:ext cx="10515600" cy="1325562"/>
          </a:xfrm>
        </p:spPr>
        <p:txBody>
          <a:bodyPr/>
          <a:lstStyle/>
          <a:p>
            <a:pPr algn="ctr"/>
            <a:r>
              <a:rPr lang="en-US" altLang="ru-RU" b="1"/>
              <a:t>Artic in Russian and international media</a:t>
            </a:r>
            <a:br>
              <a:rPr lang="en-US" altLang="ru-RU" b="1"/>
            </a:br>
            <a:r>
              <a:rPr lang="en-US" altLang="ru-RU" sz="3600" b="1" i="1"/>
              <a:t>(from Kovrigina, 2015)</a:t>
            </a:r>
            <a:endParaRPr lang="ru-RU" altLang="ru-RU" b="1"/>
          </a:p>
        </p:txBody>
      </p:sp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6A0EE84C-DF3A-4FCA-A76C-648854902906}"/>
              </a:ext>
            </a:extLst>
          </p:cNvPr>
          <p:cNvGraphicFramePr>
            <a:graphicFrameLocks noGrp="1"/>
          </p:cNvGraphicFramePr>
          <p:nvPr>
            <p:ph sz="quarter" idx="4294967295"/>
          </p:nvPr>
        </p:nvGraphicFramePr>
        <p:xfrm>
          <a:off x="-143174" y="4004156"/>
          <a:ext cx="3533775" cy="2084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1940D051-262D-4880-9356-136171CE9C1F}"/>
              </a:ext>
            </a:extLst>
          </p:cNvPr>
          <p:cNvGraphicFramePr>
            <a:graphicFrameLocks/>
          </p:cNvGraphicFramePr>
          <p:nvPr/>
        </p:nvGraphicFramePr>
        <p:xfrm>
          <a:off x="2755504" y="4003798"/>
          <a:ext cx="3172423" cy="2084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E45C3386-D2E2-4B5F-88A9-BF5B4B064CFA}"/>
              </a:ext>
            </a:extLst>
          </p:cNvPr>
          <p:cNvGraphicFramePr>
            <a:graphicFrameLocks/>
          </p:cNvGraphicFramePr>
          <p:nvPr/>
        </p:nvGraphicFramePr>
        <p:xfrm>
          <a:off x="5951180" y="4003798"/>
          <a:ext cx="2829005" cy="2084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8BEB5EE6-9EBA-4271-BAA0-359B722A58F2}"/>
              </a:ext>
            </a:extLst>
          </p:cNvPr>
          <p:cNvGraphicFramePr>
            <a:graphicFrameLocks/>
          </p:cNvGraphicFramePr>
          <p:nvPr/>
        </p:nvGraphicFramePr>
        <p:xfrm>
          <a:off x="8917969" y="4003799"/>
          <a:ext cx="2547991" cy="2084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Объект 17">
            <a:extLst>
              <a:ext uri="{FF2B5EF4-FFF2-40B4-BE49-F238E27FC236}">
                <a16:creationId xmlns:a16="http://schemas.microsoft.com/office/drawing/2014/main" id="{73CEB230-524E-4E6F-89B6-72E1D5627784}"/>
              </a:ext>
            </a:extLst>
          </p:cNvPr>
          <p:cNvGraphicFramePr>
            <a:graphicFrameLocks noGrp="1"/>
          </p:cNvGraphicFramePr>
          <p:nvPr/>
        </p:nvGraphicFramePr>
        <p:xfrm>
          <a:off x="1623713" y="1567539"/>
          <a:ext cx="8826358" cy="2233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2">
            <a:extLst>
              <a:ext uri="{FF2B5EF4-FFF2-40B4-BE49-F238E27FC236}">
                <a16:creationId xmlns:a16="http://schemas.microsoft.com/office/drawing/2014/main" id="{4CDD6EE6-54B4-4656-8FAF-92649E1AE8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258888"/>
          </a:xfrm>
        </p:spPr>
        <p:txBody>
          <a:bodyPr/>
          <a:lstStyle/>
          <a:p>
            <a:pPr algn="ctr"/>
            <a:r>
              <a:rPr lang="en-US" altLang="ru-RU" b="1"/>
              <a:t>How do you assess the state of the environment in the area of your residence?</a:t>
            </a:r>
            <a:br>
              <a:rPr lang="en-US" altLang="ru-RU" b="1"/>
            </a:br>
            <a:r>
              <a:rPr lang="en-US" altLang="ru-RU" b="1"/>
              <a:t>(Nefteyugansk area, West Siberia)</a:t>
            </a:r>
            <a:endParaRPr lang="ru-RU" altLang="ru-RU" b="1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BF2CA23B-5413-4814-A987-87830F55443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40768078"/>
              </p:ext>
            </p:extLst>
          </p:nvPr>
        </p:nvGraphicFramePr>
        <p:xfrm>
          <a:off x="635000" y="1938338"/>
          <a:ext cx="5588000" cy="4757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1C14DC0D-1496-447F-B065-923F4B3F2F6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44293392"/>
              </p:ext>
            </p:extLst>
          </p:nvPr>
        </p:nvGraphicFramePr>
        <p:xfrm>
          <a:off x="5892800" y="1938338"/>
          <a:ext cx="5588000" cy="4757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Заголовок 7">
            <a:extLst>
              <a:ext uri="{FF2B5EF4-FFF2-40B4-BE49-F238E27FC236}">
                <a16:creationId xmlns:a16="http://schemas.microsoft.com/office/drawing/2014/main" id="{8A3B6D09-4CCC-4275-AC1F-24E7C905A4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1946" y="1"/>
            <a:ext cx="5085708" cy="1089060"/>
          </a:xfrm>
        </p:spPr>
        <p:txBody>
          <a:bodyPr/>
          <a:lstStyle/>
          <a:p>
            <a:pPr algn="ctr"/>
            <a:r>
              <a:rPr lang="en-US" altLang="ru-RU" b="1" dirty="0"/>
              <a:t>If bad then why?</a:t>
            </a:r>
            <a:endParaRPr lang="ru-RU" altLang="ru-RU" b="1" dirty="0"/>
          </a:p>
        </p:txBody>
      </p:sp>
      <p:graphicFrame>
        <p:nvGraphicFramePr>
          <p:cNvPr id="9218" name="Объект 6">
            <a:extLst>
              <a:ext uri="{FF2B5EF4-FFF2-40B4-BE49-F238E27FC236}">
                <a16:creationId xmlns:a16="http://schemas.microsoft.com/office/drawing/2014/main" id="{D72F9AB5-7C61-41D8-82E8-08D7F3443B7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98638" y="1825625"/>
          <a:ext cx="8594725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Chart" r:id="rId3" imgW="10620152" imgH="5377138" progId="Excel.Chart.8">
                  <p:embed/>
                </p:oleObj>
              </mc:Choice>
              <mc:Fallback>
                <p:oleObj name="Chart" r:id="rId3" imgW="10620152" imgH="5377138" progId="Excel.Chart.8">
                  <p:embed/>
                  <p:pic>
                    <p:nvPicPr>
                      <p:cNvPr id="0" name="Объект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8638" y="1825625"/>
                        <a:ext cx="8594725" cy="435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DF0645BE-9699-46D0-A78D-DD102F99BF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8259758"/>
              </p:ext>
            </p:extLst>
          </p:nvPr>
        </p:nvGraphicFramePr>
        <p:xfrm>
          <a:off x="53975" y="782638"/>
          <a:ext cx="12128500" cy="5913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97B59104-545E-4D59-A1DE-1074C48308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b="1"/>
              <a:t>The assessment by users of the social media promotion of the “Greenpeace” (2013, under Russian Public Opinion Research Center)</a:t>
            </a:r>
            <a:endParaRPr lang="ru-RU" altLang="ru-RU" b="1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CB1AC0EC-C98A-41F3-B47F-68FCD51F405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71764" y="2044557"/>
          <a:ext cx="10515600" cy="4731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</Words>
  <Application>Microsoft Office PowerPoint</Application>
  <PresentationFormat>Широкоэкранный</PresentationFormat>
  <Paragraphs>16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PhotoImpact</vt:lpstr>
      <vt:lpstr>Chart</vt:lpstr>
      <vt:lpstr>Mikhail Gantsevich, Faculty of Biology, Moscow State University, Russia Sopot, 27 November 2018</vt:lpstr>
      <vt:lpstr>Презентация PowerPoint</vt:lpstr>
      <vt:lpstr>Презентация PowerPoint</vt:lpstr>
      <vt:lpstr>Презентация PowerPoint</vt:lpstr>
      <vt:lpstr>Презентация PowerPoint</vt:lpstr>
      <vt:lpstr>Artic in Russian and international media (from Kovrigina, 2015)</vt:lpstr>
      <vt:lpstr>How do you assess the state of the environment in the area of your residence? (Nefteyugansk area, West Siberia)</vt:lpstr>
      <vt:lpstr>If bad then why?</vt:lpstr>
      <vt:lpstr>The assessment by users of the social media promotion of the “Greenpeace” (2013, under Russian Public Opinion Research Center)</vt:lpstr>
      <vt:lpstr>How important for Russia, in your opinion, is to study and develop the natural resources of the Arctic? </vt:lpstr>
      <vt:lpstr>Information awareness about polar research in different regions</vt:lpstr>
      <vt:lpstr>Презентация PowerPoint</vt:lpstr>
      <vt:lpstr>Thank you  for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MMG</dc:creator>
  <cp:lastModifiedBy>Mikhail Gantsevich</cp:lastModifiedBy>
  <cp:revision>52</cp:revision>
  <dcterms:created xsi:type="dcterms:W3CDTF">2018-11-14T11:06:28Z</dcterms:created>
  <dcterms:modified xsi:type="dcterms:W3CDTF">2018-11-27T11:02:22Z</dcterms:modified>
</cp:coreProperties>
</file>